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9"/>
  </p:notesMasterIdLst>
  <p:sldIdLst>
    <p:sldId id="256" r:id="rId2"/>
    <p:sldId id="257" r:id="rId3"/>
    <p:sldId id="282" r:id="rId4"/>
    <p:sldId id="258" r:id="rId5"/>
    <p:sldId id="322" r:id="rId6"/>
    <p:sldId id="262" r:id="rId7"/>
    <p:sldId id="259" r:id="rId8"/>
    <p:sldId id="274" r:id="rId9"/>
    <p:sldId id="308" r:id="rId10"/>
    <p:sldId id="278" r:id="rId11"/>
    <p:sldId id="275" r:id="rId12"/>
    <p:sldId id="315" r:id="rId13"/>
    <p:sldId id="273" r:id="rId14"/>
    <p:sldId id="309" r:id="rId15"/>
    <p:sldId id="316" r:id="rId16"/>
    <p:sldId id="317" r:id="rId17"/>
    <p:sldId id="318" r:id="rId18"/>
    <p:sldId id="319" r:id="rId19"/>
    <p:sldId id="311" r:id="rId20"/>
    <p:sldId id="310" r:id="rId21"/>
    <p:sldId id="260" r:id="rId22"/>
    <p:sldId id="263" r:id="rId23"/>
    <p:sldId id="264" r:id="rId24"/>
    <p:sldId id="276" r:id="rId25"/>
    <p:sldId id="268" r:id="rId26"/>
    <p:sldId id="270" r:id="rId27"/>
    <p:sldId id="312" r:id="rId28"/>
    <p:sldId id="313" r:id="rId29"/>
    <p:sldId id="314" r:id="rId30"/>
    <p:sldId id="271" r:id="rId31"/>
    <p:sldId id="272" r:id="rId32"/>
    <p:sldId id="320" r:id="rId33"/>
    <p:sldId id="288" r:id="rId34"/>
    <p:sldId id="323" r:id="rId35"/>
    <p:sldId id="324" r:id="rId36"/>
    <p:sldId id="266" r:id="rId37"/>
    <p:sldId id="286" r:id="rId38"/>
  </p:sldIdLst>
  <p:sldSz cx="9144000" cy="5143500" type="screen16x9"/>
  <p:notesSz cx="6858000" cy="9144000"/>
  <p:embeddedFontLst>
    <p:embeddedFont>
      <p:font typeface="Agency FB" panose="020B0503020202020204" pitchFamily="34" charset="0"/>
      <p:regular r:id="rId40"/>
      <p:bold r:id="rId41"/>
    </p:embeddedFont>
    <p:embeddedFont>
      <p:font typeface="Aharoni" panose="02010803020104030203" pitchFamily="2" charset="-79"/>
      <p:bold r:id="rId42"/>
    </p:embeddedFont>
    <p:embeddedFont>
      <p:font typeface="Arial Black" panose="020B0A04020102020204" pitchFamily="34" charset="0"/>
      <p:bold r:id="rId43"/>
    </p:embeddedFont>
    <p:embeddedFont>
      <p:font typeface="Bebas Neue" panose="020B0604020202020204" charset="0"/>
      <p:regular r:id="rId44"/>
    </p:embeddedFont>
    <p:embeddedFont>
      <p:font typeface="Calibri" panose="020F0502020204030204"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Raleway" panose="020B0604020202020204" charset="0"/>
      <p:regular r:id="rId53"/>
      <p:bold r:id="rId54"/>
      <p:italic r:id="rId55"/>
      <p:boldItalic r:id="rId56"/>
    </p:embeddedFont>
    <p:embeddedFont>
      <p:font typeface="Raleway Thin" panose="020B0604020202020204" charset="0"/>
      <p:bold r:id="rId57"/>
      <p:boldItalic r:id="rId58"/>
    </p:embeddedFont>
    <p:embeddedFont>
      <p:font typeface="Roboto Condensed Light" panose="02000000000000000000" pitchFamily="2" charset="0"/>
      <p:regular r:id="rId59"/>
      <p:italic r:id="rId60"/>
    </p:embeddedFont>
    <p:embeddedFont>
      <p:font typeface="Tajawal" panose="020B0604020202020204" charset="-78"/>
      <p:regular r:id="rId61"/>
      <p:bold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80"/>
    <a:srgbClr val="B135FD"/>
    <a:srgbClr val="3E0038"/>
    <a:srgbClr val="7376EC"/>
    <a:srgbClr val="8635FD"/>
    <a:srgbClr val="F56F5D"/>
    <a:srgbClr val="FFCC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50C2C4-AC34-4C08-BDF8-2DFFD739B570}">
  <a:tblStyle styleId="{7850C2C4-AC34-4C08-BDF8-2DFFD739B5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5302" autoAdjust="0"/>
  </p:normalViewPr>
  <p:slideViewPr>
    <p:cSldViewPr snapToGrid="0">
      <p:cViewPr varScale="1">
        <p:scale>
          <a:sx n="92" d="100"/>
          <a:sy n="92" d="100"/>
        </p:scale>
        <p:origin x="11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solidFill>
                  <a:schemeClr val="bg1">
                    <a:lumMod val="10000"/>
                  </a:schemeClr>
                </a:solidFill>
              </a:rPr>
              <a:t>TCO</a:t>
            </a:r>
          </a:p>
        </c:rich>
      </c:tx>
      <c:layout>
        <c:manualLayout>
          <c:xMode val="edge"/>
          <c:yMode val="edge"/>
          <c:x val="0.76818046572696663"/>
          <c:y val="1.7117056405418156E-2"/>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Ventes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D404-48DF-A6CF-5C9C145B873C}"/>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D404-48DF-A6CF-5C9C145B873C}"/>
              </c:ext>
            </c:extLst>
          </c:dPt>
          <c:dPt>
            <c:idx val="2"/>
            <c:bubble3D val="0"/>
            <c:explosion val="1"/>
            <c:spPr>
              <a:solidFill>
                <a:srgbClr val="FFC00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D404-48DF-A6CF-5C9C145B873C}"/>
              </c:ext>
            </c:extLst>
          </c:dPt>
          <c:dPt>
            <c:idx val="3"/>
            <c:bubble3D val="0"/>
            <c:spPr>
              <a:solidFill>
                <a:schemeClr val="bg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D404-48DF-A6CF-5C9C145B873C}"/>
              </c:ext>
            </c:extLst>
          </c:dPt>
          <c:dLbls>
            <c:dLbl>
              <c:idx val="0"/>
              <c:layout>
                <c:manualLayout>
                  <c:x val="5.5706518759279851E-2"/>
                  <c:y val="4.450434665408720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404-48DF-A6CF-5C9C145B873C}"/>
                </c:ext>
              </c:extLst>
            </c:dLbl>
            <c:dLbl>
              <c:idx val="1"/>
              <c:layout>
                <c:manualLayout>
                  <c:x val="-3.0174364327943275E-2"/>
                  <c:y val="2.3963878967585291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404-48DF-A6CF-5C9C145B873C}"/>
                </c:ext>
              </c:extLst>
            </c:dLbl>
            <c:dLbl>
              <c:idx val="2"/>
              <c:layout>
                <c:manualLayout>
                  <c:x val="-4.4100994017763226E-2"/>
                  <c:y val="-3.138090756167796E-1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dirty="0">
                        <a:solidFill>
                          <a:srgbClr val="FFC000"/>
                        </a:solidFill>
                      </a:rPr>
                      <a:t>Administration</a:t>
                    </a:r>
                    <a:r>
                      <a:rPr lang="en-US" baseline="0" dirty="0">
                        <a:solidFill>
                          <a:srgbClr val="FFC000"/>
                        </a:solidFill>
                      </a:rPr>
                      <a:t> 10%</a:t>
                    </a:r>
                    <a:endParaRPr lang="en-US" dirty="0">
                      <a:solidFill>
                        <a:srgbClr val="FFC000"/>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D404-48DF-A6CF-5C9C145B873C}"/>
                </c:ext>
              </c:extLst>
            </c:dLbl>
            <c:dLbl>
              <c:idx val="3"/>
              <c:layout>
                <c:manualLayout>
                  <c:x val="1.6247734638123269E-2"/>
                  <c:y val="-7.5315048183839883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r>
                      <a:rPr lang="en-US" dirty="0" err="1">
                        <a:solidFill>
                          <a:schemeClr val="bg2"/>
                        </a:solidFill>
                      </a:rPr>
                      <a:t>Utilisateurs</a:t>
                    </a:r>
                    <a:r>
                      <a:rPr lang="en-US" baseline="0" dirty="0">
                        <a:solidFill>
                          <a:schemeClr val="bg2"/>
                        </a:solidFill>
                      </a:rPr>
                      <a:t> 9%</a:t>
                    </a:r>
                    <a:endParaRPr lang="en-US" dirty="0">
                      <a:solidFill>
                        <a:schemeClr val="bg2"/>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fr-FR"/>
                </a:p>
              </c:txPr>
              <c:dLblPos val="bestFit"/>
              <c:showLegendKey val="0"/>
              <c:showVal val="0"/>
              <c:showCatName val="1"/>
              <c:showSerName val="0"/>
              <c:showPercent val="0"/>
              <c:showBubbleSize val="0"/>
              <c:extLst>
                <c:ext xmlns:c15="http://schemas.microsoft.com/office/drawing/2012/chart" uri="{CE6537A1-D6FC-4f65-9D91-7224C49458BB}">
                  <c15:layout>
                    <c:manualLayout>
                      <c:w val="0.28782871049643866"/>
                      <c:h val="6.263144416739673E-2"/>
                    </c:manualLayout>
                  </c15:layout>
                  <c15:showDataLabelsRange val="0"/>
                </c:ext>
                <c:ext xmlns:c16="http://schemas.microsoft.com/office/drawing/2014/chart" uri="{C3380CC4-5D6E-409C-BE32-E72D297353CC}">
                  <c16:uniqueId val="{00000005-D404-48DF-A6CF-5C9C145B873C}"/>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Feuil1!$A$2:$A$5</c:f>
              <c:strCache>
                <c:ptCount val="4"/>
                <c:pt idx="0">
                  <c:v>Capital</c:v>
                </c:pt>
                <c:pt idx="1">
                  <c:v>Support</c:v>
                </c:pt>
                <c:pt idx="2">
                  <c:v>Administration</c:v>
                </c:pt>
                <c:pt idx="3">
                  <c:v>Utilisateur</c:v>
                </c:pt>
              </c:strCache>
            </c:strRef>
          </c:cat>
          <c:val>
            <c:numRef>
              <c:f>Feuil1!$B$2:$B$5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404-48DF-A6CF-5C9C145B873C}"/>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644F9-293C-40F5-9076-C81D130B90E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FC9D1421-77E7-43BE-97FC-C21965BB8A2E}">
      <dgm:prSet phldrT="[Texte]" custT="1"/>
      <dgm:spPr/>
      <dgm:t>
        <a:bodyPr/>
        <a:lstStyle/>
        <a:p>
          <a:r>
            <a:rPr lang="fr-FR" sz="900" dirty="0"/>
            <a:t>Flipper</a:t>
          </a:r>
          <a:endParaRPr lang="fr-FR" sz="500" dirty="0"/>
        </a:p>
      </dgm:t>
    </dgm:pt>
    <dgm:pt modelId="{644FBA7C-0902-41DC-8301-0F68C0255782}" type="parTrans" cxnId="{EB91A1BA-5529-4363-8C07-12957148E587}">
      <dgm:prSet/>
      <dgm:spPr/>
      <dgm:t>
        <a:bodyPr/>
        <a:lstStyle/>
        <a:p>
          <a:endParaRPr lang="fr-FR"/>
        </a:p>
      </dgm:t>
    </dgm:pt>
    <dgm:pt modelId="{81736AB8-8001-4AA4-A2A2-F8B66B79D043}" type="sibTrans" cxnId="{EB91A1BA-5529-4363-8C07-12957148E587}">
      <dgm:prSet/>
      <dgm:spPr/>
      <dgm:t>
        <a:bodyPr/>
        <a:lstStyle/>
        <a:p>
          <a:endParaRPr lang="fr-FR"/>
        </a:p>
      </dgm:t>
    </dgm:pt>
    <dgm:pt modelId="{9DF73B83-BB34-46F5-8EB9-02E2A80F8A67}">
      <dgm:prSet phldrT="[Texte]"/>
      <dgm:spPr/>
      <dgm:t>
        <a:bodyPr/>
        <a:lstStyle/>
        <a:p>
          <a:r>
            <a:rPr lang="fr-FR" dirty="0"/>
            <a:t>Informatique</a:t>
          </a:r>
        </a:p>
      </dgm:t>
    </dgm:pt>
    <dgm:pt modelId="{69D9E78D-0A9F-4E65-998A-A3813E1F15E9}" type="parTrans" cxnId="{3D21F2CF-CF63-4E97-BCEE-7D6273688FBB}">
      <dgm:prSet/>
      <dgm:spPr/>
      <dgm:t>
        <a:bodyPr/>
        <a:lstStyle/>
        <a:p>
          <a:endParaRPr lang="fr-FR"/>
        </a:p>
      </dgm:t>
    </dgm:pt>
    <dgm:pt modelId="{748C8436-78AE-4B7C-9CB2-0165248FBBFF}" type="sibTrans" cxnId="{3D21F2CF-CF63-4E97-BCEE-7D6273688FBB}">
      <dgm:prSet/>
      <dgm:spPr/>
      <dgm:t>
        <a:bodyPr/>
        <a:lstStyle/>
        <a:p>
          <a:endParaRPr lang="fr-FR"/>
        </a:p>
      </dgm:t>
    </dgm:pt>
    <dgm:pt modelId="{F57E2BC3-DF87-4BE4-9EF8-894CCE515B65}">
      <dgm:prSet phldrT="[Texte]"/>
      <dgm:spPr/>
      <dgm:t>
        <a:bodyPr/>
        <a:lstStyle/>
        <a:p>
          <a:r>
            <a:rPr lang="fr-FR" dirty="0"/>
            <a:t>Commerciale</a:t>
          </a:r>
        </a:p>
      </dgm:t>
    </dgm:pt>
    <dgm:pt modelId="{04B69822-8053-4EA2-9192-D8ED513E265D}" type="parTrans" cxnId="{6018E97A-2680-4EF0-8229-D988DE99AD69}">
      <dgm:prSet/>
      <dgm:spPr/>
      <dgm:t>
        <a:bodyPr/>
        <a:lstStyle/>
        <a:p>
          <a:endParaRPr lang="fr-FR"/>
        </a:p>
      </dgm:t>
    </dgm:pt>
    <dgm:pt modelId="{93D3E51E-91B0-48A4-9EE1-A2BCCAF0F260}" type="sibTrans" cxnId="{6018E97A-2680-4EF0-8229-D988DE99AD69}">
      <dgm:prSet/>
      <dgm:spPr/>
      <dgm:t>
        <a:bodyPr/>
        <a:lstStyle/>
        <a:p>
          <a:endParaRPr lang="fr-FR"/>
        </a:p>
      </dgm:t>
    </dgm:pt>
    <dgm:pt modelId="{17177F13-A9D5-418E-868E-7026D0B843E2}">
      <dgm:prSet phldrT="[Texte]"/>
      <dgm:spPr/>
      <dgm:t>
        <a:bodyPr/>
        <a:lstStyle/>
        <a:p>
          <a:r>
            <a:rPr lang="fr-FR" dirty="0"/>
            <a:t>Juridique</a:t>
          </a:r>
        </a:p>
      </dgm:t>
    </dgm:pt>
    <dgm:pt modelId="{86FF4C8E-3A81-48C8-8748-FEE899CDCEF6}" type="parTrans" cxnId="{0EBBC757-2907-4213-AF83-99FD6B01C1A5}">
      <dgm:prSet/>
      <dgm:spPr/>
      <dgm:t>
        <a:bodyPr/>
        <a:lstStyle/>
        <a:p>
          <a:endParaRPr lang="fr-FR"/>
        </a:p>
      </dgm:t>
    </dgm:pt>
    <dgm:pt modelId="{91B2F8AA-342C-4B78-8125-D3E0D1662C15}" type="sibTrans" cxnId="{0EBBC757-2907-4213-AF83-99FD6B01C1A5}">
      <dgm:prSet/>
      <dgm:spPr/>
      <dgm:t>
        <a:bodyPr/>
        <a:lstStyle/>
        <a:p>
          <a:endParaRPr lang="fr-FR"/>
        </a:p>
      </dgm:t>
    </dgm:pt>
    <dgm:pt modelId="{582280AE-0F78-46D8-92AA-263C431D6532}">
      <dgm:prSet phldrT="[Texte]"/>
      <dgm:spPr/>
      <dgm:t>
        <a:bodyPr/>
        <a:lstStyle/>
        <a:p>
          <a:r>
            <a:rPr lang="fr-FR" dirty="0"/>
            <a:t>Création du jeu </a:t>
          </a:r>
        </a:p>
      </dgm:t>
    </dgm:pt>
    <dgm:pt modelId="{6BE91B21-D17E-445A-BB20-7399A73EE043}" type="parTrans" cxnId="{9C5D0B42-C004-43D7-A6A2-859B43C457A1}">
      <dgm:prSet/>
      <dgm:spPr/>
      <dgm:t>
        <a:bodyPr/>
        <a:lstStyle/>
        <a:p>
          <a:endParaRPr lang="fr-FR"/>
        </a:p>
      </dgm:t>
    </dgm:pt>
    <dgm:pt modelId="{A356BE3B-D850-49E3-85F3-9A4751D1046D}" type="sibTrans" cxnId="{9C5D0B42-C004-43D7-A6A2-859B43C457A1}">
      <dgm:prSet/>
      <dgm:spPr/>
      <dgm:t>
        <a:bodyPr/>
        <a:lstStyle/>
        <a:p>
          <a:endParaRPr lang="fr-FR"/>
        </a:p>
      </dgm:t>
    </dgm:pt>
    <dgm:pt modelId="{62C083D8-AEDA-4116-B5E0-2ACE805084A7}">
      <dgm:prSet phldrT="[Texte]"/>
      <dgm:spPr/>
      <dgm:t>
        <a:bodyPr/>
        <a:lstStyle/>
        <a:p>
          <a:r>
            <a:rPr lang="fr-FR" dirty="0"/>
            <a:t>Création du site web</a:t>
          </a:r>
        </a:p>
      </dgm:t>
    </dgm:pt>
    <dgm:pt modelId="{CF1F10B8-F9B2-46CB-B75F-27A908C3065F}" type="parTrans" cxnId="{46857949-4795-4B22-9671-B26EA29D7D3E}">
      <dgm:prSet/>
      <dgm:spPr/>
      <dgm:t>
        <a:bodyPr/>
        <a:lstStyle/>
        <a:p>
          <a:endParaRPr lang="fr-FR"/>
        </a:p>
      </dgm:t>
    </dgm:pt>
    <dgm:pt modelId="{F83CBA55-1904-467F-8693-142550639E58}" type="sibTrans" cxnId="{46857949-4795-4B22-9671-B26EA29D7D3E}">
      <dgm:prSet/>
      <dgm:spPr/>
      <dgm:t>
        <a:bodyPr/>
        <a:lstStyle/>
        <a:p>
          <a:endParaRPr lang="fr-FR"/>
        </a:p>
      </dgm:t>
    </dgm:pt>
    <dgm:pt modelId="{880D8C7A-9D28-44D8-BA39-CC533C3DA21C}">
      <dgm:prSet phldrT="[Texte]"/>
      <dgm:spPr/>
      <dgm:t>
        <a:bodyPr/>
        <a:lstStyle/>
        <a:p>
          <a:r>
            <a:rPr lang="fr-FR" dirty="0"/>
            <a:t>Création de l’affiche </a:t>
          </a:r>
        </a:p>
      </dgm:t>
    </dgm:pt>
    <dgm:pt modelId="{EA4AC3A7-8FA0-4DD3-906C-29EE746F4B5D}" type="parTrans" cxnId="{76D5EC5B-15A5-47DC-A7F4-FFD2E40605D1}">
      <dgm:prSet/>
      <dgm:spPr/>
      <dgm:t>
        <a:bodyPr/>
        <a:lstStyle/>
        <a:p>
          <a:endParaRPr lang="fr-FR"/>
        </a:p>
      </dgm:t>
    </dgm:pt>
    <dgm:pt modelId="{89542353-9F8E-4233-81EF-66BCE703B6EA}" type="sibTrans" cxnId="{76D5EC5B-15A5-47DC-A7F4-FFD2E40605D1}">
      <dgm:prSet/>
      <dgm:spPr/>
      <dgm:t>
        <a:bodyPr/>
        <a:lstStyle/>
        <a:p>
          <a:endParaRPr lang="fr-FR"/>
        </a:p>
      </dgm:t>
    </dgm:pt>
    <dgm:pt modelId="{4F4FE03B-EACC-4712-81AC-886802BEE2B3}">
      <dgm:prSet phldrT="[Texte]"/>
      <dgm:spPr/>
      <dgm:t>
        <a:bodyPr/>
        <a:lstStyle/>
        <a:p>
          <a:r>
            <a:rPr lang="fr-FR" dirty="0"/>
            <a:t>Création des comptes (</a:t>
          </a:r>
          <a:r>
            <a:rPr lang="fr-FR" dirty="0" err="1"/>
            <a:t>instagrame,twitch</a:t>
          </a:r>
          <a:r>
            <a:rPr lang="fr-FR" dirty="0"/>
            <a:t>…)</a:t>
          </a:r>
        </a:p>
      </dgm:t>
    </dgm:pt>
    <dgm:pt modelId="{F9E9A572-CC38-47F7-A3D2-925965C29068}" type="parTrans" cxnId="{AFC9EA21-381B-4A53-9BB8-89062602AB0E}">
      <dgm:prSet/>
      <dgm:spPr/>
      <dgm:t>
        <a:bodyPr/>
        <a:lstStyle/>
        <a:p>
          <a:endParaRPr lang="fr-FR"/>
        </a:p>
      </dgm:t>
    </dgm:pt>
    <dgm:pt modelId="{CEF68D91-ACFD-467A-98CA-0DEF8AD0E227}" type="sibTrans" cxnId="{AFC9EA21-381B-4A53-9BB8-89062602AB0E}">
      <dgm:prSet/>
      <dgm:spPr/>
      <dgm:t>
        <a:bodyPr/>
        <a:lstStyle/>
        <a:p>
          <a:endParaRPr lang="fr-FR"/>
        </a:p>
      </dgm:t>
    </dgm:pt>
    <dgm:pt modelId="{7208A572-FB20-4ADB-8017-7DF8616F21C9}">
      <dgm:prSet phldrT="[Texte]"/>
      <dgm:spPr/>
      <dgm:t>
        <a:bodyPr/>
        <a:lstStyle/>
        <a:p>
          <a:r>
            <a:rPr lang="fr-FR" dirty="0"/>
            <a:t>Création du Logo</a:t>
          </a:r>
        </a:p>
      </dgm:t>
    </dgm:pt>
    <dgm:pt modelId="{D9EE58C4-252F-4446-83B8-4D33EBF36647}" type="parTrans" cxnId="{9AA830A1-2CA3-4A22-8B20-BFE9830E8D62}">
      <dgm:prSet/>
      <dgm:spPr/>
      <dgm:t>
        <a:bodyPr/>
        <a:lstStyle/>
        <a:p>
          <a:endParaRPr lang="fr-FR"/>
        </a:p>
      </dgm:t>
    </dgm:pt>
    <dgm:pt modelId="{AADC688C-C599-4CF1-BE41-A3A3054324C7}" type="sibTrans" cxnId="{9AA830A1-2CA3-4A22-8B20-BFE9830E8D62}">
      <dgm:prSet/>
      <dgm:spPr/>
      <dgm:t>
        <a:bodyPr/>
        <a:lstStyle/>
        <a:p>
          <a:endParaRPr lang="fr-FR"/>
        </a:p>
      </dgm:t>
    </dgm:pt>
    <dgm:pt modelId="{B9FD12F4-3699-41E9-B1A9-5B174AD560AC}">
      <dgm:prSet phldrT="[Texte]"/>
      <dgm:spPr/>
      <dgm:t>
        <a:bodyPr/>
        <a:lstStyle/>
        <a:p>
          <a:r>
            <a:rPr lang="fr-FR" dirty="0"/>
            <a:t>Sécurité informatique </a:t>
          </a:r>
        </a:p>
      </dgm:t>
    </dgm:pt>
    <dgm:pt modelId="{7AC56A32-8738-48BB-8576-3D1A2CEDC31D}" type="parTrans" cxnId="{1849EA85-B936-49D1-A1F0-90E2D6AEA455}">
      <dgm:prSet/>
      <dgm:spPr/>
      <dgm:t>
        <a:bodyPr/>
        <a:lstStyle/>
        <a:p>
          <a:endParaRPr lang="fr-FR"/>
        </a:p>
      </dgm:t>
    </dgm:pt>
    <dgm:pt modelId="{DF2EBEF0-AAFB-40CE-B745-1C03D5CC3FFE}" type="sibTrans" cxnId="{1849EA85-B936-49D1-A1F0-90E2D6AEA455}">
      <dgm:prSet/>
      <dgm:spPr/>
      <dgm:t>
        <a:bodyPr/>
        <a:lstStyle/>
        <a:p>
          <a:endParaRPr lang="fr-FR"/>
        </a:p>
      </dgm:t>
    </dgm:pt>
    <dgm:pt modelId="{372652B7-B9F8-4D26-861D-09506D73669D}">
      <dgm:prSet phldrT="[Texte]"/>
      <dgm:spPr/>
      <dgm:t>
        <a:bodyPr/>
        <a:lstStyle/>
        <a:p>
          <a:r>
            <a:rPr lang="fr-FR" dirty="0"/>
            <a:t>Confidentialité</a:t>
          </a:r>
        </a:p>
      </dgm:t>
    </dgm:pt>
    <dgm:pt modelId="{B780E9A5-6E9E-4F67-A48E-63E112D026CE}" type="parTrans" cxnId="{E4F8C986-B2DC-48C9-B0FD-FA219F76C745}">
      <dgm:prSet/>
      <dgm:spPr/>
      <dgm:t>
        <a:bodyPr/>
        <a:lstStyle/>
        <a:p>
          <a:endParaRPr lang="fr-FR"/>
        </a:p>
      </dgm:t>
    </dgm:pt>
    <dgm:pt modelId="{48ABE4D8-B803-476E-BAE6-F2D6A10ECE50}" type="sibTrans" cxnId="{E4F8C986-B2DC-48C9-B0FD-FA219F76C745}">
      <dgm:prSet/>
      <dgm:spPr/>
      <dgm:t>
        <a:bodyPr/>
        <a:lstStyle/>
        <a:p>
          <a:endParaRPr lang="fr-FR"/>
        </a:p>
      </dgm:t>
    </dgm:pt>
    <dgm:pt modelId="{31BA7273-9BA6-41F3-8CD5-3DA45496763D}">
      <dgm:prSet phldrT="[Texte]"/>
      <dgm:spPr/>
      <dgm:t>
        <a:bodyPr/>
        <a:lstStyle/>
        <a:p>
          <a:r>
            <a:rPr lang="fr-FR" dirty="0"/>
            <a:t>Développement du jeu sur </a:t>
          </a:r>
          <a:r>
            <a:rPr lang="fr-FR" dirty="0" err="1"/>
            <a:t>Unity</a:t>
          </a:r>
          <a:endParaRPr lang="fr-FR" dirty="0"/>
        </a:p>
      </dgm:t>
    </dgm:pt>
    <dgm:pt modelId="{8F429EED-95AC-4873-B8D0-A29A809292C7}" type="parTrans" cxnId="{0B8EDD70-88D6-4A7F-BE06-59E8914CFC5F}">
      <dgm:prSet/>
      <dgm:spPr/>
      <dgm:t>
        <a:bodyPr/>
        <a:lstStyle/>
        <a:p>
          <a:endParaRPr lang="fr-FR"/>
        </a:p>
      </dgm:t>
    </dgm:pt>
    <dgm:pt modelId="{F63599F9-4904-483B-B9D0-3AB0E80D50FB}" type="sibTrans" cxnId="{0B8EDD70-88D6-4A7F-BE06-59E8914CFC5F}">
      <dgm:prSet/>
      <dgm:spPr/>
      <dgm:t>
        <a:bodyPr/>
        <a:lstStyle/>
        <a:p>
          <a:endParaRPr lang="fr-FR"/>
        </a:p>
      </dgm:t>
    </dgm:pt>
    <dgm:pt modelId="{6C567AAA-E636-448E-8D12-49635DD24F76}">
      <dgm:prSet phldrT="[Texte]"/>
      <dgm:spPr/>
      <dgm:t>
        <a:bodyPr/>
        <a:lstStyle/>
        <a:p>
          <a:r>
            <a:rPr lang="fr-FR" dirty="0"/>
            <a:t>Création du site officiel du jeu flipper</a:t>
          </a:r>
        </a:p>
      </dgm:t>
    </dgm:pt>
    <dgm:pt modelId="{271F76C4-9249-4E0A-A682-25FFBD7F9891}" type="parTrans" cxnId="{24911558-4C27-42C6-A5C0-F04BDF7699A4}">
      <dgm:prSet/>
      <dgm:spPr/>
      <dgm:t>
        <a:bodyPr/>
        <a:lstStyle/>
        <a:p>
          <a:endParaRPr lang="fr-FR"/>
        </a:p>
      </dgm:t>
    </dgm:pt>
    <dgm:pt modelId="{73B931E4-E109-4E10-81EC-E721F5E6A3FC}" type="sibTrans" cxnId="{24911558-4C27-42C6-A5C0-F04BDF7699A4}">
      <dgm:prSet/>
      <dgm:spPr/>
      <dgm:t>
        <a:bodyPr/>
        <a:lstStyle/>
        <a:p>
          <a:endParaRPr lang="fr-FR"/>
        </a:p>
      </dgm:t>
    </dgm:pt>
    <dgm:pt modelId="{1BCD1B9D-2F5C-4DEB-9A2B-18002D47EBD5}">
      <dgm:prSet phldrT="[Texte]"/>
      <dgm:spPr/>
      <dgm:t>
        <a:bodyPr/>
        <a:lstStyle/>
        <a:p>
          <a:r>
            <a:rPr lang="fr-FR" dirty="0"/>
            <a:t>Créer un Logo moderne qui comprend les couleurs de la maquette du jeu</a:t>
          </a:r>
        </a:p>
      </dgm:t>
    </dgm:pt>
    <dgm:pt modelId="{D7E66D81-BE40-471F-B2F2-199908C81552}" type="parTrans" cxnId="{3E6EC1D6-47EB-4BD7-AE6F-87CBEEEE857D}">
      <dgm:prSet/>
      <dgm:spPr/>
      <dgm:t>
        <a:bodyPr/>
        <a:lstStyle/>
        <a:p>
          <a:endParaRPr lang="fr-FR"/>
        </a:p>
      </dgm:t>
    </dgm:pt>
    <dgm:pt modelId="{582F484C-1BEF-4BA5-AAE8-AEE3FCFF801D}" type="sibTrans" cxnId="{3E6EC1D6-47EB-4BD7-AE6F-87CBEEEE857D}">
      <dgm:prSet/>
      <dgm:spPr/>
      <dgm:t>
        <a:bodyPr/>
        <a:lstStyle/>
        <a:p>
          <a:endParaRPr lang="fr-FR"/>
        </a:p>
      </dgm:t>
    </dgm:pt>
    <dgm:pt modelId="{8231564B-C844-4D0D-BA69-FA5987D4D6B8}">
      <dgm:prSet phldrT="[Texte]"/>
      <dgm:spPr/>
      <dgm:t>
        <a:bodyPr/>
        <a:lstStyle/>
        <a:p>
          <a:r>
            <a:rPr lang="fr-FR" dirty="0"/>
            <a:t>Créer une affiche publicitaire du jeu</a:t>
          </a:r>
        </a:p>
      </dgm:t>
    </dgm:pt>
    <dgm:pt modelId="{84CB30F3-329B-48F1-A04E-B96B3F76E8FB}" type="parTrans" cxnId="{A96E243D-DDC0-40D2-BB76-A6B4860D7E8B}">
      <dgm:prSet/>
      <dgm:spPr/>
      <dgm:t>
        <a:bodyPr/>
        <a:lstStyle/>
        <a:p>
          <a:endParaRPr lang="fr-FR"/>
        </a:p>
      </dgm:t>
    </dgm:pt>
    <dgm:pt modelId="{0C024EAB-60FC-47FE-912C-9B9C30C8B1AB}" type="sibTrans" cxnId="{A96E243D-DDC0-40D2-BB76-A6B4860D7E8B}">
      <dgm:prSet/>
      <dgm:spPr/>
      <dgm:t>
        <a:bodyPr/>
        <a:lstStyle/>
        <a:p>
          <a:endParaRPr lang="fr-FR"/>
        </a:p>
      </dgm:t>
    </dgm:pt>
    <dgm:pt modelId="{4C22373E-15CC-4E1B-9E3F-88C3FE9492DD}">
      <dgm:prSet phldrT="[Texte]"/>
      <dgm:spPr/>
      <dgm:t>
        <a:bodyPr/>
        <a:lstStyle/>
        <a:p>
          <a:r>
            <a:rPr lang="fr-FR" dirty="0"/>
            <a:t>Ouvrir des comptes sur de différents réseaux sociaux </a:t>
          </a:r>
        </a:p>
      </dgm:t>
    </dgm:pt>
    <dgm:pt modelId="{417F349A-6004-4594-8EFC-A8ECDFEFD11B}" type="parTrans" cxnId="{643ACAD3-F923-43B5-9B8B-BCAEAA7519BD}">
      <dgm:prSet/>
      <dgm:spPr/>
      <dgm:t>
        <a:bodyPr/>
        <a:lstStyle/>
        <a:p>
          <a:endParaRPr lang="fr-FR"/>
        </a:p>
      </dgm:t>
    </dgm:pt>
    <dgm:pt modelId="{511E35E4-22BA-48A7-900E-2E6E8F92D6B6}" type="sibTrans" cxnId="{643ACAD3-F923-43B5-9B8B-BCAEAA7519BD}">
      <dgm:prSet/>
      <dgm:spPr/>
      <dgm:t>
        <a:bodyPr/>
        <a:lstStyle/>
        <a:p>
          <a:endParaRPr lang="fr-FR"/>
        </a:p>
      </dgm:t>
    </dgm:pt>
    <dgm:pt modelId="{103D3DC9-32F7-4427-870A-4B687E8AB35F}">
      <dgm:prSet phldrT="[Texte]"/>
      <dgm:spPr/>
      <dgm:t>
        <a:bodyPr/>
        <a:lstStyle/>
        <a:p>
          <a:r>
            <a:rPr lang="fr-FR" dirty="0"/>
            <a:t>Sécuriser les données du jeu pour éviter toutes sorte de falsification (crack)</a:t>
          </a:r>
        </a:p>
      </dgm:t>
    </dgm:pt>
    <dgm:pt modelId="{15978BE3-6B36-47F6-BA12-A6557071C1C5}" type="parTrans" cxnId="{BBEAE64A-010B-4955-A871-DEAF755E0538}">
      <dgm:prSet/>
      <dgm:spPr/>
      <dgm:t>
        <a:bodyPr/>
        <a:lstStyle/>
        <a:p>
          <a:endParaRPr lang="fr-FR"/>
        </a:p>
      </dgm:t>
    </dgm:pt>
    <dgm:pt modelId="{EE5D535F-DD07-4C8A-B997-32DC28ACAF1B}" type="sibTrans" cxnId="{BBEAE64A-010B-4955-A871-DEAF755E0538}">
      <dgm:prSet/>
      <dgm:spPr/>
      <dgm:t>
        <a:bodyPr/>
        <a:lstStyle/>
        <a:p>
          <a:endParaRPr lang="fr-FR"/>
        </a:p>
      </dgm:t>
    </dgm:pt>
    <dgm:pt modelId="{022DBCD8-F23D-4199-9E56-B23AA962ACC0}">
      <dgm:prSet phldrT="[Texte]"/>
      <dgm:spPr/>
      <dgm:t>
        <a:bodyPr/>
        <a:lstStyle/>
        <a:p>
          <a:r>
            <a:rPr lang="fr-FR" dirty="0"/>
            <a:t>Garantir une sécurité extrême pour l’utilisateur afin de protéger ses données confidentielles </a:t>
          </a:r>
        </a:p>
      </dgm:t>
    </dgm:pt>
    <dgm:pt modelId="{0DF55C04-E09C-4B37-89AE-AE1930975639}" type="parTrans" cxnId="{B4E9444F-FF84-494A-BFBE-538E846CF34D}">
      <dgm:prSet/>
      <dgm:spPr/>
      <dgm:t>
        <a:bodyPr/>
        <a:lstStyle/>
        <a:p>
          <a:endParaRPr lang="fr-FR"/>
        </a:p>
      </dgm:t>
    </dgm:pt>
    <dgm:pt modelId="{C6C273AE-CEB0-4347-9F87-0C7476567DEF}" type="sibTrans" cxnId="{B4E9444F-FF84-494A-BFBE-538E846CF34D}">
      <dgm:prSet/>
      <dgm:spPr/>
      <dgm:t>
        <a:bodyPr/>
        <a:lstStyle/>
        <a:p>
          <a:endParaRPr lang="fr-FR"/>
        </a:p>
      </dgm:t>
    </dgm:pt>
    <dgm:pt modelId="{9BC22242-27B5-4461-B92D-7F1DFDD8B229}" type="pres">
      <dgm:prSet presAssocID="{05A644F9-293C-40F5-9076-C81D130B90E8}" presName="hierChild1" presStyleCnt="0">
        <dgm:presLayoutVars>
          <dgm:chPref val="1"/>
          <dgm:dir/>
          <dgm:animOne val="branch"/>
          <dgm:animLvl val="lvl"/>
          <dgm:resizeHandles/>
        </dgm:presLayoutVars>
      </dgm:prSet>
      <dgm:spPr/>
    </dgm:pt>
    <dgm:pt modelId="{BC550845-4502-472E-82E8-5B28E7898823}" type="pres">
      <dgm:prSet presAssocID="{FC9D1421-77E7-43BE-97FC-C21965BB8A2E}" presName="hierRoot1" presStyleCnt="0"/>
      <dgm:spPr/>
    </dgm:pt>
    <dgm:pt modelId="{24CBA484-7B40-44F0-8057-412671AAA0EF}" type="pres">
      <dgm:prSet presAssocID="{FC9D1421-77E7-43BE-97FC-C21965BB8A2E}" presName="composite" presStyleCnt="0"/>
      <dgm:spPr/>
    </dgm:pt>
    <dgm:pt modelId="{C1304F5F-4EE5-40C1-9110-3CB51E0F7D29}" type="pres">
      <dgm:prSet presAssocID="{FC9D1421-77E7-43BE-97FC-C21965BB8A2E}" presName="background" presStyleLbl="node0" presStyleIdx="0" presStyleCnt="1"/>
      <dgm:spPr/>
    </dgm:pt>
    <dgm:pt modelId="{1F7A664A-D679-4A72-B006-0A63DCEBECE6}" type="pres">
      <dgm:prSet presAssocID="{FC9D1421-77E7-43BE-97FC-C21965BB8A2E}" presName="text" presStyleLbl="fgAcc0" presStyleIdx="0" presStyleCnt="1">
        <dgm:presLayoutVars>
          <dgm:chPref val="3"/>
        </dgm:presLayoutVars>
      </dgm:prSet>
      <dgm:spPr/>
    </dgm:pt>
    <dgm:pt modelId="{669C6B65-058F-43D0-A301-A67D4663B055}" type="pres">
      <dgm:prSet presAssocID="{FC9D1421-77E7-43BE-97FC-C21965BB8A2E}" presName="hierChild2" presStyleCnt="0"/>
      <dgm:spPr/>
    </dgm:pt>
    <dgm:pt modelId="{8D443429-8686-4ADF-91A6-70F861608C47}" type="pres">
      <dgm:prSet presAssocID="{69D9E78D-0A9F-4E65-998A-A3813E1F15E9}" presName="Name10" presStyleLbl="parChTrans1D2" presStyleIdx="0" presStyleCnt="3"/>
      <dgm:spPr/>
    </dgm:pt>
    <dgm:pt modelId="{C6E6A331-8025-443C-AB2F-DEE6888E3ABE}" type="pres">
      <dgm:prSet presAssocID="{9DF73B83-BB34-46F5-8EB9-02E2A80F8A67}" presName="hierRoot2" presStyleCnt="0"/>
      <dgm:spPr/>
    </dgm:pt>
    <dgm:pt modelId="{5E65F78C-12C8-4E1A-862B-8780222DF96C}" type="pres">
      <dgm:prSet presAssocID="{9DF73B83-BB34-46F5-8EB9-02E2A80F8A67}" presName="composite2" presStyleCnt="0"/>
      <dgm:spPr/>
    </dgm:pt>
    <dgm:pt modelId="{9E654245-6E1F-4437-A6F5-6754E2E72B23}" type="pres">
      <dgm:prSet presAssocID="{9DF73B83-BB34-46F5-8EB9-02E2A80F8A67}" presName="background2" presStyleLbl="node2" presStyleIdx="0" presStyleCnt="3"/>
      <dgm:spPr/>
    </dgm:pt>
    <dgm:pt modelId="{E380DF40-B63D-4B8D-A41E-F39CC3F55C2D}" type="pres">
      <dgm:prSet presAssocID="{9DF73B83-BB34-46F5-8EB9-02E2A80F8A67}" presName="text2" presStyleLbl="fgAcc2" presStyleIdx="0" presStyleCnt="3">
        <dgm:presLayoutVars>
          <dgm:chPref val="3"/>
        </dgm:presLayoutVars>
      </dgm:prSet>
      <dgm:spPr/>
    </dgm:pt>
    <dgm:pt modelId="{1FB66E6C-4268-4CD9-8DF1-D4BA2584B939}" type="pres">
      <dgm:prSet presAssocID="{9DF73B83-BB34-46F5-8EB9-02E2A80F8A67}" presName="hierChild3" presStyleCnt="0"/>
      <dgm:spPr/>
    </dgm:pt>
    <dgm:pt modelId="{F07DF10C-16EA-4F0D-B8E9-2F3465941EA7}" type="pres">
      <dgm:prSet presAssocID="{6BE91B21-D17E-445A-BB20-7399A73EE043}" presName="Name17" presStyleLbl="parChTrans1D3" presStyleIdx="0" presStyleCnt="7"/>
      <dgm:spPr/>
    </dgm:pt>
    <dgm:pt modelId="{51A9550E-0A19-44E5-AD20-E64A57948F5F}" type="pres">
      <dgm:prSet presAssocID="{582280AE-0F78-46D8-92AA-263C431D6532}" presName="hierRoot3" presStyleCnt="0"/>
      <dgm:spPr/>
    </dgm:pt>
    <dgm:pt modelId="{E34E44D5-0F8A-486E-A0EB-10354DC86103}" type="pres">
      <dgm:prSet presAssocID="{582280AE-0F78-46D8-92AA-263C431D6532}" presName="composite3" presStyleCnt="0"/>
      <dgm:spPr/>
    </dgm:pt>
    <dgm:pt modelId="{BC2653E0-D0A7-44D6-8E9A-C530EB627C12}" type="pres">
      <dgm:prSet presAssocID="{582280AE-0F78-46D8-92AA-263C431D6532}" presName="background3" presStyleLbl="node3" presStyleIdx="0" presStyleCnt="7"/>
      <dgm:spPr/>
    </dgm:pt>
    <dgm:pt modelId="{C694FBC4-AE69-4CFF-9092-74E3E2B72BB1}" type="pres">
      <dgm:prSet presAssocID="{582280AE-0F78-46D8-92AA-263C431D6532}" presName="text3" presStyleLbl="fgAcc3" presStyleIdx="0" presStyleCnt="7">
        <dgm:presLayoutVars>
          <dgm:chPref val="3"/>
        </dgm:presLayoutVars>
      </dgm:prSet>
      <dgm:spPr/>
    </dgm:pt>
    <dgm:pt modelId="{6C311F2E-0B9B-418A-8CCE-3D5F35848445}" type="pres">
      <dgm:prSet presAssocID="{582280AE-0F78-46D8-92AA-263C431D6532}" presName="hierChild4" presStyleCnt="0"/>
      <dgm:spPr/>
    </dgm:pt>
    <dgm:pt modelId="{EC28DC45-42E3-4C0B-B734-A907AAD3340F}" type="pres">
      <dgm:prSet presAssocID="{8F429EED-95AC-4873-B8D0-A29A809292C7}" presName="Name23" presStyleLbl="parChTrans1D4" presStyleIdx="0" presStyleCnt="7"/>
      <dgm:spPr/>
    </dgm:pt>
    <dgm:pt modelId="{A07A0A47-9122-4537-A6DF-911CD818035D}" type="pres">
      <dgm:prSet presAssocID="{31BA7273-9BA6-41F3-8CD5-3DA45496763D}" presName="hierRoot4" presStyleCnt="0"/>
      <dgm:spPr/>
    </dgm:pt>
    <dgm:pt modelId="{343CCB7E-5B05-4EC7-96E6-45317502572F}" type="pres">
      <dgm:prSet presAssocID="{31BA7273-9BA6-41F3-8CD5-3DA45496763D}" presName="composite4" presStyleCnt="0"/>
      <dgm:spPr/>
    </dgm:pt>
    <dgm:pt modelId="{E91FD386-769D-4E4A-ACF6-DAC13C9D9AF4}" type="pres">
      <dgm:prSet presAssocID="{31BA7273-9BA6-41F3-8CD5-3DA45496763D}" presName="background4" presStyleLbl="node4" presStyleIdx="0" presStyleCnt="7"/>
      <dgm:spPr/>
    </dgm:pt>
    <dgm:pt modelId="{8B3D3A47-FFCF-4D05-934F-594AC5812549}" type="pres">
      <dgm:prSet presAssocID="{31BA7273-9BA6-41F3-8CD5-3DA45496763D}" presName="text4" presStyleLbl="fgAcc4" presStyleIdx="0" presStyleCnt="7">
        <dgm:presLayoutVars>
          <dgm:chPref val="3"/>
        </dgm:presLayoutVars>
      </dgm:prSet>
      <dgm:spPr/>
    </dgm:pt>
    <dgm:pt modelId="{13D4F475-3BAB-4F57-A922-F139197D6A38}" type="pres">
      <dgm:prSet presAssocID="{31BA7273-9BA6-41F3-8CD5-3DA45496763D}" presName="hierChild5" presStyleCnt="0"/>
      <dgm:spPr/>
    </dgm:pt>
    <dgm:pt modelId="{AF0F1F0C-E8E5-4B84-AD58-B80EBE1D37D8}" type="pres">
      <dgm:prSet presAssocID="{CF1F10B8-F9B2-46CB-B75F-27A908C3065F}" presName="Name17" presStyleLbl="parChTrans1D3" presStyleIdx="1" presStyleCnt="7"/>
      <dgm:spPr/>
    </dgm:pt>
    <dgm:pt modelId="{609EF585-BC88-4553-9B96-BE44839BF73D}" type="pres">
      <dgm:prSet presAssocID="{62C083D8-AEDA-4116-B5E0-2ACE805084A7}" presName="hierRoot3" presStyleCnt="0"/>
      <dgm:spPr/>
    </dgm:pt>
    <dgm:pt modelId="{FC5AA265-614B-43DA-B690-C78588469140}" type="pres">
      <dgm:prSet presAssocID="{62C083D8-AEDA-4116-B5E0-2ACE805084A7}" presName="composite3" presStyleCnt="0"/>
      <dgm:spPr/>
    </dgm:pt>
    <dgm:pt modelId="{BF08C354-8007-4778-A526-B3121C06A5F5}" type="pres">
      <dgm:prSet presAssocID="{62C083D8-AEDA-4116-B5E0-2ACE805084A7}" presName="background3" presStyleLbl="node3" presStyleIdx="1" presStyleCnt="7"/>
      <dgm:spPr/>
    </dgm:pt>
    <dgm:pt modelId="{E4F4F072-FC49-4697-B192-54630C145BA0}" type="pres">
      <dgm:prSet presAssocID="{62C083D8-AEDA-4116-B5E0-2ACE805084A7}" presName="text3" presStyleLbl="fgAcc3" presStyleIdx="1" presStyleCnt="7">
        <dgm:presLayoutVars>
          <dgm:chPref val="3"/>
        </dgm:presLayoutVars>
      </dgm:prSet>
      <dgm:spPr/>
    </dgm:pt>
    <dgm:pt modelId="{448F9FAE-FA03-4A32-8A3E-1E6AF8BCE38F}" type="pres">
      <dgm:prSet presAssocID="{62C083D8-AEDA-4116-B5E0-2ACE805084A7}" presName="hierChild4" presStyleCnt="0"/>
      <dgm:spPr/>
    </dgm:pt>
    <dgm:pt modelId="{94B1D9A2-94A0-4184-9D94-FFFE991E6289}" type="pres">
      <dgm:prSet presAssocID="{271F76C4-9249-4E0A-A682-25FFBD7F9891}" presName="Name23" presStyleLbl="parChTrans1D4" presStyleIdx="1" presStyleCnt="7"/>
      <dgm:spPr/>
    </dgm:pt>
    <dgm:pt modelId="{A9729D5F-5BBA-4875-8C1D-42661EFCDF32}" type="pres">
      <dgm:prSet presAssocID="{6C567AAA-E636-448E-8D12-49635DD24F76}" presName="hierRoot4" presStyleCnt="0"/>
      <dgm:spPr/>
    </dgm:pt>
    <dgm:pt modelId="{2F2C89C9-78E0-462C-945B-AA866B9384B5}" type="pres">
      <dgm:prSet presAssocID="{6C567AAA-E636-448E-8D12-49635DD24F76}" presName="composite4" presStyleCnt="0"/>
      <dgm:spPr/>
    </dgm:pt>
    <dgm:pt modelId="{92FF5D0D-BEEF-4790-8CA9-410DF42BD10E}" type="pres">
      <dgm:prSet presAssocID="{6C567AAA-E636-448E-8D12-49635DD24F76}" presName="background4" presStyleLbl="node4" presStyleIdx="1" presStyleCnt="7"/>
      <dgm:spPr/>
    </dgm:pt>
    <dgm:pt modelId="{313217FF-0183-49A9-AB77-A7B88623BF19}" type="pres">
      <dgm:prSet presAssocID="{6C567AAA-E636-448E-8D12-49635DD24F76}" presName="text4" presStyleLbl="fgAcc4" presStyleIdx="1" presStyleCnt="7">
        <dgm:presLayoutVars>
          <dgm:chPref val="3"/>
        </dgm:presLayoutVars>
      </dgm:prSet>
      <dgm:spPr/>
    </dgm:pt>
    <dgm:pt modelId="{072B24A8-AD0E-491A-8DBC-7D5E18267161}" type="pres">
      <dgm:prSet presAssocID="{6C567AAA-E636-448E-8D12-49635DD24F76}" presName="hierChild5" presStyleCnt="0"/>
      <dgm:spPr/>
    </dgm:pt>
    <dgm:pt modelId="{319CBBFB-EC63-40A1-84A5-FC0C48F7E448}" type="pres">
      <dgm:prSet presAssocID="{D9EE58C4-252F-4446-83B8-4D33EBF36647}" presName="Name17" presStyleLbl="parChTrans1D3" presStyleIdx="2" presStyleCnt="7"/>
      <dgm:spPr/>
    </dgm:pt>
    <dgm:pt modelId="{7C590474-55E9-446B-8C9E-0FC2EE7021F2}" type="pres">
      <dgm:prSet presAssocID="{7208A572-FB20-4ADB-8017-7DF8616F21C9}" presName="hierRoot3" presStyleCnt="0"/>
      <dgm:spPr/>
    </dgm:pt>
    <dgm:pt modelId="{C9A38D15-E82B-41F6-8EE1-831C3AB067D5}" type="pres">
      <dgm:prSet presAssocID="{7208A572-FB20-4ADB-8017-7DF8616F21C9}" presName="composite3" presStyleCnt="0"/>
      <dgm:spPr/>
    </dgm:pt>
    <dgm:pt modelId="{4E004D9B-B18E-4999-ADB7-A8E0D730FE71}" type="pres">
      <dgm:prSet presAssocID="{7208A572-FB20-4ADB-8017-7DF8616F21C9}" presName="background3" presStyleLbl="node3" presStyleIdx="2" presStyleCnt="7"/>
      <dgm:spPr/>
    </dgm:pt>
    <dgm:pt modelId="{4F02AA60-429A-4525-966F-8E9293276E52}" type="pres">
      <dgm:prSet presAssocID="{7208A572-FB20-4ADB-8017-7DF8616F21C9}" presName="text3" presStyleLbl="fgAcc3" presStyleIdx="2" presStyleCnt="7">
        <dgm:presLayoutVars>
          <dgm:chPref val="3"/>
        </dgm:presLayoutVars>
      </dgm:prSet>
      <dgm:spPr/>
    </dgm:pt>
    <dgm:pt modelId="{BC962B5D-C901-43D0-83E7-5100F9AD5A6F}" type="pres">
      <dgm:prSet presAssocID="{7208A572-FB20-4ADB-8017-7DF8616F21C9}" presName="hierChild4" presStyleCnt="0"/>
      <dgm:spPr/>
    </dgm:pt>
    <dgm:pt modelId="{D5FC44E8-F6AE-40B7-951E-3E034B0F2CA9}" type="pres">
      <dgm:prSet presAssocID="{D7E66D81-BE40-471F-B2F2-199908C81552}" presName="Name23" presStyleLbl="parChTrans1D4" presStyleIdx="2" presStyleCnt="7"/>
      <dgm:spPr/>
    </dgm:pt>
    <dgm:pt modelId="{00B13978-55E1-416C-81DA-F6E071246BF3}" type="pres">
      <dgm:prSet presAssocID="{1BCD1B9D-2F5C-4DEB-9A2B-18002D47EBD5}" presName="hierRoot4" presStyleCnt="0"/>
      <dgm:spPr/>
    </dgm:pt>
    <dgm:pt modelId="{16B15E4A-7D47-4D78-B55B-C58B2C67B09B}" type="pres">
      <dgm:prSet presAssocID="{1BCD1B9D-2F5C-4DEB-9A2B-18002D47EBD5}" presName="composite4" presStyleCnt="0"/>
      <dgm:spPr/>
    </dgm:pt>
    <dgm:pt modelId="{CDB585AD-9EF4-491E-8308-9686DD992313}" type="pres">
      <dgm:prSet presAssocID="{1BCD1B9D-2F5C-4DEB-9A2B-18002D47EBD5}" presName="background4" presStyleLbl="node4" presStyleIdx="2" presStyleCnt="7"/>
      <dgm:spPr/>
    </dgm:pt>
    <dgm:pt modelId="{BB9491FC-FA16-4471-95EB-4792D49FDA92}" type="pres">
      <dgm:prSet presAssocID="{1BCD1B9D-2F5C-4DEB-9A2B-18002D47EBD5}" presName="text4" presStyleLbl="fgAcc4" presStyleIdx="2" presStyleCnt="7">
        <dgm:presLayoutVars>
          <dgm:chPref val="3"/>
        </dgm:presLayoutVars>
      </dgm:prSet>
      <dgm:spPr/>
    </dgm:pt>
    <dgm:pt modelId="{D921ABCF-4735-4DF1-B2BB-FEA0ACC3FC90}" type="pres">
      <dgm:prSet presAssocID="{1BCD1B9D-2F5C-4DEB-9A2B-18002D47EBD5}" presName="hierChild5" presStyleCnt="0"/>
      <dgm:spPr/>
    </dgm:pt>
    <dgm:pt modelId="{42B937B8-D4C6-41D2-A688-82829B343675}" type="pres">
      <dgm:prSet presAssocID="{04B69822-8053-4EA2-9192-D8ED513E265D}" presName="Name10" presStyleLbl="parChTrans1D2" presStyleIdx="1" presStyleCnt="3"/>
      <dgm:spPr/>
    </dgm:pt>
    <dgm:pt modelId="{D80B0B07-8A03-4719-8DFB-50055B6DFD0C}" type="pres">
      <dgm:prSet presAssocID="{F57E2BC3-DF87-4BE4-9EF8-894CCE515B65}" presName="hierRoot2" presStyleCnt="0"/>
      <dgm:spPr/>
    </dgm:pt>
    <dgm:pt modelId="{9701B649-5931-480B-BB0C-1D20AEB0660B}" type="pres">
      <dgm:prSet presAssocID="{F57E2BC3-DF87-4BE4-9EF8-894CCE515B65}" presName="composite2" presStyleCnt="0"/>
      <dgm:spPr/>
    </dgm:pt>
    <dgm:pt modelId="{890870B7-89B3-40EB-B23A-165B0D17C633}" type="pres">
      <dgm:prSet presAssocID="{F57E2BC3-DF87-4BE4-9EF8-894CCE515B65}" presName="background2" presStyleLbl="node2" presStyleIdx="1" presStyleCnt="3"/>
      <dgm:spPr/>
    </dgm:pt>
    <dgm:pt modelId="{01858A34-6369-4411-A8D6-8F1DC92FD6AD}" type="pres">
      <dgm:prSet presAssocID="{F57E2BC3-DF87-4BE4-9EF8-894CCE515B65}" presName="text2" presStyleLbl="fgAcc2" presStyleIdx="1" presStyleCnt="3">
        <dgm:presLayoutVars>
          <dgm:chPref val="3"/>
        </dgm:presLayoutVars>
      </dgm:prSet>
      <dgm:spPr/>
    </dgm:pt>
    <dgm:pt modelId="{01368B5F-F770-4A9E-88B0-90DDE8E7B7D5}" type="pres">
      <dgm:prSet presAssocID="{F57E2BC3-DF87-4BE4-9EF8-894CCE515B65}" presName="hierChild3" presStyleCnt="0"/>
      <dgm:spPr/>
    </dgm:pt>
    <dgm:pt modelId="{E7AF392D-AB6A-4359-A7A4-BCC4FB1A9575}" type="pres">
      <dgm:prSet presAssocID="{EA4AC3A7-8FA0-4DD3-906C-29EE746F4B5D}" presName="Name17" presStyleLbl="parChTrans1D3" presStyleIdx="3" presStyleCnt="7"/>
      <dgm:spPr/>
    </dgm:pt>
    <dgm:pt modelId="{9D9D8FED-EAD4-4B0D-858E-54B9A3519E30}" type="pres">
      <dgm:prSet presAssocID="{880D8C7A-9D28-44D8-BA39-CC533C3DA21C}" presName="hierRoot3" presStyleCnt="0"/>
      <dgm:spPr/>
    </dgm:pt>
    <dgm:pt modelId="{74EC0799-F8C9-4033-9C8E-387C55C13BFC}" type="pres">
      <dgm:prSet presAssocID="{880D8C7A-9D28-44D8-BA39-CC533C3DA21C}" presName="composite3" presStyleCnt="0"/>
      <dgm:spPr/>
    </dgm:pt>
    <dgm:pt modelId="{7F784842-C02C-49DB-AEF3-CD4F61433BED}" type="pres">
      <dgm:prSet presAssocID="{880D8C7A-9D28-44D8-BA39-CC533C3DA21C}" presName="background3" presStyleLbl="node3" presStyleIdx="3" presStyleCnt="7"/>
      <dgm:spPr/>
    </dgm:pt>
    <dgm:pt modelId="{71500369-1357-484F-9BEC-471E0E622218}" type="pres">
      <dgm:prSet presAssocID="{880D8C7A-9D28-44D8-BA39-CC533C3DA21C}" presName="text3" presStyleLbl="fgAcc3" presStyleIdx="3" presStyleCnt="7">
        <dgm:presLayoutVars>
          <dgm:chPref val="3"/>
        </dgm:presLayoutVars>
      </dgm:prSet>
      <dgm:spPr/>
    </dgm:pt>
    <dgm:pt modelId="{E8CE29FC-9E46-4BEB-B725-B3AFE83B8163}" type="pres">
      <dgm:prSet presAssocID="{880D8C7A-9D28-44D8-BA39-CC533C3DA21C}" presName="hierChild4" presStyleCnt="0"/>
      <dgm:spPr/>
    </dgm:pt>
    <dgm:pt modelId="{DD110985-4217-4242-84F2-2E4BDBFFB4EA}" type="pres">
      <dgm:prSet presAssocID="{84CB30F3-329B-48F1-A04E-B96B3F76E8FB}" presName="Name23" presStyleLbl="parChTrans1D4" presStyleIdx="3" presStyleCnt="7"/>
      <dgm:spPr/>
    </dgm:pt>
    <dgm:pt modelId="{B4642B8A-748E-49B0-B5F5-8C3E7CE81900}" type="pres">
      <dgm:prSet presAssocID="{8231564B-C844-4D0D-BA69-FA5987D4D6B8}" presName="hierRoot4" presStyleCnt="0"/>
      <dgm:spPr/>
    </dgm:pt>
    <dgm:pt modelId="{4BCF44C3-A2E7-4E1D-80D1-11634408DB7C}" type="pres">
      <dgm:prSet presAssocID="{8231564B-C844-4D0D-BA69-FA5987D4D6B8}" presName="composite4" presStyleCnt="0"/>
      <dgm:spPr/>
    </dgm:pt>
    <dgm:pt modelId="{95E233D0-5B6F-4584-8565-E971309B85BC}" type="pres">
      <dgm:prSet presAssocID="{8231564B-C844-4D0D-BA69-FA5987D4D6B8}" presName="background4" presStyleLbl="node4" presStyleIdx="3" presStyleCnt="7"/>
      <dgm:spPr/>
    </dgm:pt>
    <dgm:pt modelId="{C62C5C74-A8E5-4FCE-B924-D984CB2B9862}" type="pres">
      <dgm:prSet presAssocID="{8231564B-C844-4D0D-BA69-FA5987D4D6B8}" presName="text4" presStyleLbl="fgAcc4" presStyleIdx="3" presStyleCnt="7">
        <dgm:presLayoutVars>
          <dgm:chPref val="3"/>
        </dgm:presLayoutVars>
      </dgm:prSet>
      <dgm:spPr/>
    </dgm:pt>
    <dgm:pt modelId="{A997FBB4-34AD-4573-BCBA-DE5D1CA387E9}" type="pres">
      <dgm:prSet presAssocID="{8231564B-C844-4D0D-BA69-FA5987D4D6B8}" presName="hierChild5" presStyleCnt="0"/>
      <dgm:spPr/>
    </dgm:pt>
    <dgm:pt modelId="{D734C5B3-EA22-4272-914D-1A2E2B959FA1}" type="pres">
      <dgm:prSet presAssocID="{F9E9A572-CC38-47F7-A3D2-925965C29068}" presName="Name17" presStyleLbl="parChTrans1D3" presStyleIdx="4" presStyleCnt="7"/>
      <dgm:spPr/>
    </dgm:pt>
    <dgm:pt modelId="{F5C4B893-9D5E-4E58-ACE2-E63336837835}" type="pres">
      <dgm:prSet presAssocID="{4F4FE03B-EACC-4712-81AC-886802BEE2B3}" presName="hierRoot3" presStyleCnt="0"/>
      <dgm:spPr/>
    </dgm:pt>
    <dgm:pt modelId="{65CFF37D-391E-45CC-A764-851E8F528EA1}" type="pres">
      <dgm:prSet presAssocID="{4F4FE03B-EACC-4712-81AC-886802BEE2B3}" presName="composite3" presStyleCnt="0"/>
      <dgm:spPr/>
    </dgm:pt>
    <dgm:pt modelId="{09EB0D4F-0675-4F87-B364-030E381278A5}" type="pres">
      <dgm:prSet presAssocID="{4F4FE03B-EACC-4712-81AC-886802BEE2B3}" presName="background3" presStyleLbl="node3" presStyleIdx="4" presStyleCnt="7"/>
      <dgm:spPr/>
    </dgm:pt>
    <dgm:pt modelId="{E0A608E8-5687-4BFB-A451-87794351125A}" type="pres">
      <dgm:prSet presAssocID="{4F4FE03B-EACC-4712-81AC-886802BEE2B3}" presName="text3" presStyleLbl="fgAcc3" presStyleIdx="4" presStyleCnt="7">
        <dgm:presLayoutVars>
          <dgm:chPref val="3"/>
        </dgm:presLayoutVars>
      </dgm:prSet>
      <dgm:spPr/>
    </dgm:pt>
    <dgm:pt modelId="{84DBA2FF-35E0-4FED-AE90-2407DE1305AE}" type="pres">
      <dgm:prSet presAssocID="{4F4FE03B-EACC-4712-81AC-886802BEE2B3}" presName="hierChild4" presStyleCnt="0"/>
      <dgm:spPr/>
    </dgm:pt>
    <dgm:pt modelId="{7FE24749-09BA-4EB6-AB13-55DB6E3C1108}" type="pres">
      <dgm:prSet presAssocID="{417F349A-6004-4594-8EFC-A8ECDFEFD11B}" presName="Name23" presStyleLbl="parChTrans1D4" presStyleIdx="4" presStyleCnt="7"/>
      <dgm:spPr/>
    </dgm:pt>
    <dgm:pt modelId="{BB63B672-7B0C-49C3-98FF-C64C2186D97D}" type="pres">
      <dgm:prSet presAssocID="{4C22373E-15CC-4E1B-9E3F-88C3FE9492DD}" presName="hierRoot4" presStyleCnt="0"/>
      <dgm:spPr/>
    </dgm:pt>
    <dgm:pt modelId="{54FBAF0A-E8E8-4129-AB1D-59812C050B65}" type="pres">
      <dgm:prSet presAssocID="{4C22373E-15CC-4E1B-9E3F-88C3FE9492DD}" presName="composite4" presStyleCnt="0"/>
      <dgm:spPr/>
    </dgm:pt>
    <dgm:pt modelId="{E67D5CCA-39E6-42C0-949B-543141B1D37C}" type="pres">
      <dgm:prSet presAssocID="{4C22373E-15CC-4E1B-9E3F-88C3FE9492DD}" presName="background4" presStyleLbl="node4" presStyleIdx="4" presStyleCnt="7"/>
      <dgm:spPr/>
    </dgm:pt>
    <dgm:pt modelId="{5DA63236-5DD7-4928-9CEB-22F89DD8FC6B}" type="pres">
      <dgm:prSet presAssocID="{4C22373E-15CC-4E1B-9E3F-88C3FE9492DD}" presName="text4" presStyleLbl="fgAcc4" presStyleIdx="4" presStyleCnt="7">
        <dgm:presLayoutVars>
          <dgm:chPref val="3"/>
        </dgm:presLayoutVars>
      </dgm:prSet>
      <dgm:spPr/>
    </dgm:pt>
    <dgm:pt modelId="{40708FA7-9E5C-4AFC-B2AF-F1C5CC7B3F21}" type="pres">
      <dgm:prSet presAssocID="{4C22373E-15CC-4E1B-9E3F-88C3FE9492DD}" presName="hierChild5" presStyleCnt="0"/>
      <dgm:spPr/>
    </dgm:pt>
    <dgm:pt modelId="{39193DA6-09CA-40D0-ADD8-B91DCB774B42}" type="pres">
      <dgm:prSet presAssocID="{86FF4C8E-3A81-48C8-8748-FEE899CDCEF6}" presName="Name10" presStyleLbl="parChTrans1D2" presStyleIdx="2" presStyleCnt="3"/>
      <dgm:spPr/>
    </dgm:pt>
    <dgm:pt modelId="{021B3166-D23A-4B92-83B1-8B05651C0C04}" type="pres">
      <dgm:prSet presAssocID="{17177F13-A9D5-418E-868E-7026D0B843E2}" presName="hierRoot2" presStyleCnt="0"/>
      <dgm:spPr/>
    </dgm:pt>
    <dgm:pt modelId="{DA75C766-E731-4C41-89A1-D886339E5316}" type="pres">
      <dgm:prSet presAssocID="{17177F13-A9D5-418E-868E-7026D0B843E2}" presName="composite2" presStyleCnt="0"/>
      <dgm:spPr/>
    </dgm:pt>
    <dgm:pt modelId="{657327AD-50AA-4E17-A7A3-E1F3900B878D}" type="pres">
      <dgm:prSet presAssocID="{17177F13-A9D5-418E-868E-7026D0B843E2}" presName="background2" presStyleLbl="node2" presStyleIdx="2" presStyleCnt="3"/>
      <dgm:spPr/>
    </dgm:pt>
    <dgm:pt modelId="{227C110F-FCCD-44FD-8961-C772606D6657}" type="pres">
      <dgm:prSet presAssocID="{17177F13-A9D5-418E-868E-7026D0B843E2}" presName="text2" presStyleLbl="fgAcc2" presStyleIdx="2" presStyleCnt="3">
        <dgm:presLayoutVars>
          <dgm:chPref val="3"/>
        </dgm:presLayoutVars>
      </dgm:prSet>
      <dgm:spPr/>
    </dgm:pt>
    <dgm:pt modelId="{770CBFDF-CF60-43C9-A2C6-B80683AA978E}" type="pres">
      <dgm:prSet presAssocID="{17177F13-A9D5-418E-868E-7026D0B843E2}" presName="hierChild3" presStyleCnt="0"/>
      <dgm:spPr/>
    </dgm:pt>
    <dgm:pt modelId="{7B928FC1-94A7-44E4-920C-60FE263B796A}" type="pres">
      <dgm:prSet presAssocID="{7AC56A32-8738-48BB-8576-3D1A2CEDC31D}" presName="Name17" presStyleLbl="parChTrans1D3" presStyleIdx="5" presStyleCnt="7"/>
      <dgm:spPr/>
    </dgm:pt>
    <dgm:pt modelId="{E8F2D4D5-90CA-478D-87AD-F3A68C8F2CD4}" type="pres">
      <dgm:prSet presAssocID="{B9FD12F4-3699-41E9-B1A9-5B174AD560AC}" presName="hierRoot3" presStyleCnt="0"/>
      <dgm:spPr/>
    </dgm:pt>
    <dgm:pt modelId="{D18578A4-C135-4279-8677-8B4BEAEB5AE2}" type="pres">
      <dgm:prSet presAssocID="{B9FD12F4-3699-41E9-B1A9-5B174AD560AC}" presName="composite3" presStyleCnt="0"/>
      <dgm:spPr/>
    </dgm:pt>
    <dgm:pt modelId="{A4904162-3276-4724-AB94-88E32926EA50}" type="pres">
      <dgm:prSet presAssocID="{B9FD12F4-3699-41E9-B1A9-5B174AD560AC}" presName="background3" presStyleLbl="node3" presStyleIdx="5" presStyleCnt="7"/>
      <dgm:spPr/>
    </dgm:pt>
    <dgm:pt modelId="{B23704F2-BB81-4481-A6B0-9B4126BAB24B}" type="pres">
      <dgm:prSet presAssocID="{B9FD12F4-3699-41E9-B1A9-5B174AD560AC}" presName="text3" presStyleLbl="fgAcc3" presStyleIdx="5" presStyleCnt="7">
        <dgm:presLayoutVars>
          <dgm:chPref val="3"/>
        </dgm:presLayoutVars>
      </dgm:prSet>
      <dgm:spPr/>
    </dgm:pt>
    <dgm:pt modelId="{64CC23C9-AC2E-4873-98E3-7816C31F1587}" type="pres">
      <dgm:prSet presAssocID="{B9FD12F4-3699-41E9-B1A9-5B174AD560AC}" presName="hierChild4" presStyleCnt="0"/>
      <dgm:spPr/>
    </dgm:pt>
    <dgm:pt modelId="{787B48BA-EFE7-49E2-9F20-6CA8000CBB9C}" type="pres">
      <dgm:prSet presAssocID="{15978BE3-6B36-47F6-BA12-A6557071C1C5}" presName="Name23" presStyleLbl="parChTrans1D4" presStyleIdx="5" presStyleCnt="7"/>
      <dgm:spPr/>
    </dgm:pt>
    <dgm:pt modelId="{E1BA8958-0817-479F-AFD8-1D69CF59BE63}" type="pres">
      <dgm:prSet presAssocID="{103D3DC9-32F7-4427-870A-4B687E8AB35F}" presName="hierRoot4" presStyleCnt="0"/>
      <dgm:spPr/>
    </dgm:pt>
    <dgm:pt modelId="{48A8C3EC-19BA-4C99-840C-33B73B72B224}" type="pres">
      <dgm:prSet presAssocID="{103D3DC9-32F7-4427-870A-4B687E8AB35F}" presName="composite4" presStyleCnt="0"/>
      <dgm:spPr/>
    </dgm:pt>
    <dgm:pt modelId="{99210438-16DE-4551-924C-9834BC13C448}" type="pres">
      <dgm:prSet presAssocID="{103D3DC9-32F7-4427-870A-4B687E8AB35F}" presName="background4" presStyleLbl="node4" presStyleIdx="5" presStyleCnt="7"/>
      <dgm:spPr/>
    </dgm:pt>
    <dgm:pt modelId="{650C1009-7D06-4F6E-AD3B-751511C66EDC}" type="pres">
      <dgm:prSet presAssocID="{103D3DC9-32F7-4427-870A-4B687E8AB35F}" presName="text4" presStyleLbl="fgAcc4" presStyleIdx="5" presStyleCnt="7">
        <dgm:presLayoutVars>
          <dgm:chPref val="3"/>
        </dgm:presLayoutVars>
      </dgm:prSet>
      <dgm:spPr/>
    </dgm:pt>
    <dgm:pt modelId="{139AE6DB-C97B-4D9A-8DD1-E75C0705798B}" type="pres">
      <dgm:prSet presAssocID="{103D3DC9-32F7-4427-870A-4B687E8AB35F}" presName="hierChild5" presStyleCnt="0"/>
      <dgm:spPr/>
    </dgm:pt>
    <dgm:pt modelId="{75032733-9C02-4F42-816D-006FD7B65E15}" type="pres">
      <dgm:prSet presAssocID="{B780E9A5-6E9E-4F67-A48E-63E112D026CE}" presName="Name17" presStyleLbl="parChTrans1D3" presStyleIdx="6" presStyleCnt="7"/>
      <dgm:spPr/>
    </dgm:pt>
    <dgm:pt modelId="{333E98B8-CB69-42DE-8DD0-EA2E692A1784}" type="pres">
      <dgm:prSet presAssocID="{372652B7-B9F8-4D26-861D-09506D73669D}" presName="hierRoot3" presStyleCnt="0"/>
      <dgm:spPr/>
    </dgm:pt>
    <dgm:pt modelId="{07D8773D-25DB-4CF1-A201-A7AF28C5110A}" type="pres">
      <dgm:prSet presAssocID="{372652B7-B9F8-4D26-861D-09506D73669D}" presName="composite3" presStyleCnt="0"/>
      <dgm:spPr/>
    </dgm:pt>
    <dgm:pt modelId="{5D9E557F-32B5-4BFC-91AF-7427DA5E56B5}" type="pres">
      <dgm:prSet presAssocID="{372652B7-B9F8-4D26-861D-09506D73669D}" presName="background3" presStyleLbl="node3" presStyleIdx="6" presStyleCnt="7"/>
      <dgm:spPr/>
    </dgm:pt>
    <dgm:pt modelId="{9F060815-68AD-4190-ADBD-F67AB3D05F2E}" type="pres">
      <dgm:prSet presAssocID="{372652B7-B9F8-4D26-861D-09506D73669D}" presName="text3" presStyleLbl="fgAcc3" presStyleIdx="6" presStyleCnt="7">
        <dgm:presLayoutVars>
          <dgm:chPref val="3"/>
        </dgm:presLayoutVars>
      </dgm:prSet>
      <dgm:spPr/>
    </dgm:pt>
    <dgm:pt modelId="{30631030-7C66-420C-8DF9-C5AA2098C314}" type="pres">
      <dgm:prSet presAssocID="{372652B7-B9F8-4D26-861D-09506D73669D}" presName="hierChild4" presStyleCnt="0"/>
      <dgm:spPr/>
    </dgm:pt>
    <dgm:pt modelId="{5699620A-B55A-42B8-BBA0-1AA1266A55F9}" type="pres">
      <dgm:prSet presAssocID="{0DF55C04-E09C-4B37-89AE-AE1930975639}" presName="Name23" presStyleLbl="parChTrans1D4" presStyleIdx="6" presStyleCnt="7"/>
      <dgm:spPr/>
    </dgm:pt>
    <dgm:pt modelId="{B77AE730-D5BC-4C41-B79F-DED82091EB4F}" type="pres">
      <dgm:prSet presAssocID="{022DBCD8-F23D-4199-9E56-B23AA962ACC0}" presName="hierRoot4" presStyleCnt="0"/>
      <dgm:spPr/>
    </dgm:pt>
    <dgm:pt modelId="{EF85602F-31E9-451F-9BA0-A7279959055A}" type="pres">
      <dgm:prSet presAssocID="{022DBCD8-F23D-4199-9E56-B23AA962ACC0}" presName="composite4" presStyleCnt="0"/>
      <dgm:spPr/>
    </dgm:pt>
    <dgm:pt modelId="{6F371500-E1A8-4D58-8180-67784B3BCE5F}" type="pres">
      <dgm:prSet presAssocID="{022DBCD8-F23D-4199-9E56-B23AA962ACC0}" presName="background4" presStyleLbl="node4" presStyleIdx="6" presStyleCnt="7"/>
      <dgm:spPr/>
    </dgm:pt>
    <dgm:pt modelId="{265086C2-B2DE-4DEA-A186-D3EFB81F03A3}" type="pres">
      <dgm:prSet presAssocID="{022DBCD8-F23D-4199-9E56-B23AA962ACC0}" presName="text4" presStyleLbl="fgAcc4" presStyleIdx="6" presStyleCnt="7">
        <dgm:presLayoutVars>
          <dgm:chPref val="3"/>
        </dgm:presLayoutVars>
      </dgm:prSet>
      <dgm:spPr/>
    </dgm:pt>
    <dgm:pt modelId="{9FBFD1E0-344B-4A0D-A4D1-1DDC57C20822}" type="pres">
      <dgm:prSet presAssocID="{022DBCD8-F23D-4199-9E56-B23AA962ACC0}" presName="hierChild5" presStyleCnt="0"/>
      <dgm:spPr/>
    </dgm:pt>
  </dgm:ptLst>
  <dgm:cxnLst>
    <dgm:cxn modelId="{6F60CC05-A59D-4EEB-B6C1-F3AB4BBEDCA5}" type="presOf" srcId="{8F429EED-95AC-4873-B8D0-A29A809292C7}" destId="{EC28DC45-42E3-4C0B-B734-A907AAD3340F}" srcOrd="0" destOrd="0" presId="urn:microsoft.com/office/officeart/2005/8/layout/hierarchy1"/>
    <dgm:cxn modelId="{40682706-9BAB-4A5A-9E7E-37606AF7C181}" type="presOf" srcId="{372652B7-B9F8-4D26-861D-09506D73669D}" destId="{9F060815-68AD-4190-ADBD-F67AB3D05F2E}" srcOrd="0" destOrd="0" presId="urn:microsoft.com/office/officeart/2005/8/layout/hierarchy1"/>
    <dgm:cxn modelId="{4D26F20F-BF2D-4159-B52B-C526FB0674DB}" type="presOf" srcId="{05A644F9-293C-40F5-9076-C81D130B90E8}" destId="{9BC22242-27B5-4461-B92D-7F1DFDD8B229}" srcOrd="0" destOrd="0" presId="urn:microsoft.com/office/officeart/2005/8/layout/hierarchy1"/>
    <dgm:cxn modelId="{AD74201B-5330-461E-9E9F-7FB8D9CFE475}" type="presOf" srcId="{6C567AAA-E636-448E-8D12-49635DD24F76}" destId="{313217FF-0183-49A9-AB77-A7B88623BF19}" srcOrd="0" destOrd="0" presId="urn:microsoft.com/office/officeart/2005/8/layout/hierarchy1"/>
    <dgm:cxn modelId="{9046D51F-C90B-4C58-B959-F76FB88E3D34}" type="presOf" srcId="{FC9D1421-77E7-43BE-97FC-C21965BB8A2E}" destId="{1F7A664A-D679-4A72-B006-0A63DCEBECE6}" srcOrd="0" destOrd="0" presId="urn:microsoft.com/office/officeart/2005/8/layout/hierarchy1"/>
    <dgm:cxn modelId="{AFC9EA21-381B-4A53-9BB8-89062602AB0E}" srcId="{F57E2BC3-DF87-4BE4-9EF8-894CCE515B65}" destId="{4F4FE03B-EACC-4712-81AC-886802BEE2B3}" srcOrd="1" destOrd="0" parTransId="{F9E9A572-CC38-47F7-A3D2-925965C29068}" sibTransId="{CEF68D91-ACFD-467A-98CA-0DEF8AD0E227}"/>
    <dgm:cxn modelId="{4BF77039-E5B0-40FA-8888-F9E943A6547A}" type="presOf" srcId="{9DF73B83-BB34-46F5-8EB9-02E2A80F8A67}" destId="{E380DF40-B63D-4B8D-A41E-F39CC3F55C2D}" srcOrd="0" destOrd="0" presId="urn:microsoft.com/office/officeart/2005/8/layout/hierarchy1"/>
    <dgm:cxn modelId="{81E5993C-FC30-47C5-9DEA-41357DF250F9}" type="presOf" srcId="{86FF4C8E-3A81-48C8-8748-FEE899CDCEF6}" destId="{39193DA6-09CA-40D0-ADD8-B91DCB774B42}" srcOrd="0" destOrd="0" presId="urn:microsoft.com/office/officeart/2005/8/layout/hierarchy1"/>
    <dgm:cxn modelId="{A96E243D-DDC0-40D2-BB76-A6B4860D7E8B}" srcId="{880D8C7A-9D28-44D8-BA39-CC533C3DA21C}" destId="{8231564B-C844-4D0D-BA69-FA5987D4D6B8}" srcOrd="0" destOrd="0" parTransId="{84CB30F3-329B-48F1-A04E-B96B3F76E8FB}" sibTransId="{0C024EAB-60FC-47FE-912C-9B9C30C8B1AB}"/>
    <dgm:cxn modelId="{6052513E-AB51-4CCE-913B-C7F8C77BA15F}" type="presOf" srcId="{6BE91B21-D17E-445A-BB20-7399A73EE043}" destId="{F07DF10C-16EA-4F0D-B8E9-2F3465941EA7}" srcOrd="0" destOrd="0" presId="urn:microsoft.com/office/officeart/2005/8/layout/hierarchy1"/>
    <dgm:cxn modelId="{76D5EC5B-15A5-47DC-A7F4-FFD2E40605D1}" srcId="{F57E2BC3-DF87-4BE4-9EF8-894CCE515B65}" destId="{880D8C7A-9D28-44D8-BA39-CC533C3DA21C}" srcOrd="0" destOrd="0" parTransId="{EA4AC3A7-8FA0-4DD3-906C-29EE746F4B5D}" sibTransId="{89542353-9F8E-4233-81EF-66BCE703B6EA}"/>
    <dgm:cxn modelId="{9665D35C-CB37-421F-9B13-E9BE434072B6}" type="presOf" srcId="{69D9E78D-0A9F-4E65-998A-A3813E1F15E9}" destId="{8D443429-8686-4ADF-91A6-70F861608C47}" srcOrd="0" destOrd="0" presId="urn:microsoft.com/office/officeart/2005/8/layout/hierarchy1"/>
    <dgm:cxn modelId="{9C5D0B42-C004-43D7-A6A2-859B43C457A1}" srcId="{9DF73B83-BB34-46F5-8EB9-02E2A80F8A67}" destId="{582280AE-0F78-46D8-92AA-263C431D6532}" srcOrd="0" destOrd="0" parTransId="{6BE91B21-D17E-445A-BB20-7399A73EE043}" sibTransId="{A356BE3B-D850-49E3-85F3-9A4751D1046D}"/>
    <dgm:cxn modelId="{EEA01764-175E-4863-8E32-8CC6EFB709D1}" type="presOf" srcId="{B780E9A5-6E9E-4F67-A48E-63E112D026CE}" destId="{75032733-9C02-4F42-816D-006FD7B65E15}" srcOrd="0" destOrd="0" presId="urn:microsoft.com/office/officeart/2005/8/layout/hierarchy1"/>
    <dgm:cxn modelId="{E4B23565-2342-44FD-AEE3-0D3126850216}" type="presOf" srcId="{F9E9A572-CC38-47F7-A3D2-925965C29068}" destId="{D734C5B3-EA22-4272-914D-1A2E2B959FA1}" srcOrd="0" destOrd="0" presId="urn:microsoft.com/office/officeart/2005/8/layout/hierarchy1"/>
    <dgm:cxn modelId="{9ED56045-2594-4C86-93CF-C12839495891}" type="presOf" srcId="{1BCD1B9D-2F5C-4DEB-9A2B-18002D47EBD5}" destId="{BB9491FC-FA16-4471-95EB-4792D49FDA92}" srcOrd="0" destOrd="0" presId="urn:microsoft.com/office/officeart/2005/8/layout/hierarchy1"/>
    <dgm:cxn modelId="{D3EC4265-A856-412B-863D-C386FBC18125}" type="presOf" srcId="{CF1F10B8-F9B2-46CB-B75F-27A908C3065F}" destId="{AF0F1F0C-E8E5-4B84-AD58-B80EBE1D37D8}" srcOrd="0" destOrd="0" presId="urn:microsoft.com/office/officeart/2005/8/layout/hierarchy1"/>
    <dgm:cxn modelId="{ECA57845-B543-4C45-9319-BE651F35F5C0}" type="presOf" srcId="{EA4AC3A7-8FA0-4DD3-906C-29EE746F4B5D}" destId="{E7AF392D-AB6A-4359-A7A4-BCC4FB1A9575}" srcOrd="0" destOrd="0" presId="urn:microsoft.com/office/officeart/2005/8/layout/hierarchy1"/>
    <dgm:cxn modelId="{46857949-4795-4B22-9671-B26EA29D7D3E}" srcId="{9DF73B83-BB34-46F5-8EB9-02E2A80F8A67}" destId="{62C083D8-AEDA-4116-B5E0-2ACE805084A7}" srcOrd="1" destOrd="0" parTransId="{CF1F10B8-F9B2-46CB-B75F-27A908C3065F}" sibTransId="{F83CBA55-1904-467F-8693-142550639E58}"/>
    <dgm:cxn modelId="{49494A6A-FFA6-4926-83B8-31A6A4BE8DC3}" type="presOf" srcId="{8231564B-C844-4D0D-BA69-FA5987D4D6B8}" destId="{C62C5C74-A8E5-4FCE-B924-D984CB2B9862}" srcOrd="0" destOrd="0" presId="urn:microsoft.com/office/officeart/2005/8/layout/hierarchy1"/>
    <dgm:cxn modelId="{BBEAE64A-010B-4955-A871-DEAF755E0538}" srcId="{B9FD12F4-3699-41E9-B1A9-5B174AD560AC}" destId="{103D3DC9-32F7-4427-870A-4B687E8AB35F}" srcOrd="0" destOrd="0" parTransId="{15978BE3-6B36-47F6-BA12-A6557071C1C5}" sibTransId="{EE5D535F-DD07-4C8A-B997-32DC28ACAF1B}"/>
    <dgm:cxn modelId="{1FB50B4C-4EF4-4E35-9307-B1533F70D8FF}" type="presOf" srcId="{880D8C7A-9D28-44D8-BA39-CC533C3DA21C}" destId="{71500369-1357-484F-9BEC-471E0E622218}" srcOrd="0" destOrd="0" presId="urn:microsoft.com/office/officeart/2005/8/layout/hierarchy1"/>
    <dgm:cxn modelId="{C9AC226D-33EF-4DE3-BF6A-9E1D217A25BE}" type="presOf" srcId="{04B69822-8053-4EA2-9192-D8ED513E265D}" destId="{42B937B8-D4C6-41D2-A688-82829B343675}" srcOrd="0" destOrd="0" presId="urn:microsoft.com/office/officeart/2005/8/layout/hierarchy1"/>
    <dgm:cxn modelId="{B4E9444F-FF84-494A-BFBE-538E846CF34D}" srcId="{372652B7-B9F8-4D26-861D-09506D73669D}" destId="{022DBCD8-F23D-4199-9E56-B23AA962ACC0}" srcOrd="0" destOrd="0" parTransId="{0DF55C04-E09C-4B37-89AE-AE1930975639}" sibTransId="{C6C273AE-CEB0-4347-9F87-0C7476567DEF}"/>
    <dgm:cxn modelId="{0B8EDD70-88D6-4A7F-BE06-59E8914CFC5F}" srcId="{582280AE-0F78-46D8-92AA-263C431D6532}" destId="{31BA7273-9BA6-41F3-8CD5-3DA45496763D}" srcOrd="0" destOrd="0" parTransId="{8F429EED-95AC-4873-B8D0-A29A809292C7}" sibTransId="{F63599F9-4904-483B-B9D0-3AB0E80D50FB}"/>
    <dgm:cxn modelId="{0EBBC757-2907-4213-AF83-99FD6B01C1A5}" srcId="{FC9D1421-77E7-43BE-97FC-C21965BB8A2E}" destId="{17177F13-A9D5-418E-868E-7026D0B843E2}" srcOrd="2" destOrd="0" parTransId="{86FF4C8E-3A81-48C8-8748-FEE899CDCEF6}" sibTransId="{91B2F8AA-342C-4B78-8125-D3E0D1662C15}"/>
    <dgm:cxn modelId="{24911558-4C27-42C6-A5C0-F04BDF7699A4}" srcId="{62C083D8-AEDA-4116-B5E0-2ACE805084A7}" destId="{6C567AAA-E636-448E-8D12-49635DD24F76}" srcOrd="0" destOrd="0" parTransId="{271F76C4-9249-4E0A-A682-25FFBD7F9891}" sibTransId="{73B931E4-E109-4E10-81EC-E721F5E6A3FC}"/>
    <dgm:cxn modelId="{6018E97A-2680-4EF0-8229-D988DE99AD69}" srcId="{FC9D1421-77E7-43BE-97FC-C21965BB8A2E}" destId="{F57E2BC3-DF87-4BE4-9EF8-894CCE515B65}" srcOrd="1" destOrd="0" parTransId="{04B69822-8053-4EA2-9192-D8ED513E265D}" sibTransId="{93D3E51E-91B0-48A4-9EE1-A2BCCAF0F260}"/>
    <dgm:cxn modelId="{87D8B57B-0DD5-4580-9D7F-E973686B6306}" type="presOf" srcId="{7AC56A32-8738-48BB-8576-3D1A2CEDC31D}" destId="{7B928FC1-94A7-44E4-920C-60FE263B796A}" srcOrd="0" destOrd="0" presId="urn:microsoft.com/office/officeart/2005/8/layout/hierarchy1"/>
    <dgm:cxn modelId="{EAB0567C-AECE-4ABA-8CDC-38355CD7F08D}" type="presOf" srcId="{0DF55C04-E09C-4B37-89AE-AE1930975639}" destId="{5699620A-B55A-42B8-BBA0-1AA1266A55F9}" srcOrd="0" destOrd="0" presId="urn:microsoft.com/office/officeart/2005/8/layout/hierarchy1"/>
    <dgm:cxn modelId="{EF04847C-29F8-4B70-978C-5778DFFAFB09}" type="presOf" srcId="{271F76C4-9249-4E0A-A682-25FFBD7F9891}" destId="{94B1D9A2-94A0-4184-9D94-FFFE991E6289}" srcOrd="0" destOrd="0" presId="urn:microsoft.com/office/officeart/2005/8/layout/hierarchy1"/>
    <dgm:cxn modelId="{4085657E-3551-4806-848E-96D0F665F5F9}" type="presOf" srcId="{4F4FE03B-EACC-4712-81AC-886802BEE2B3}" destId="{E0A608E8-5687-4BFB-A451-87794351125A}" srcOrd="0" destOrd="0" presId="urn:microsoft.com/office/officeart/2005/8/layout/hierarchy1"/>
    <dgm:cxn modelId="{1405787F-16C7-4988-80E2-75E70D6EF1E9}" type="presOf" srcId="{D9EE58C4-252F-4446-83B8-4D33EBF36647}" destId="{319CBBFB-EC63-40A1-84A5-FC0C48F7E448}" srcOrd="0" destOrd="0" presId="urn:microsoft.com/office/officeart/2005/8/layout/hierarchy1"/>
    <dgm:cxn modelId="{59C1C083-A258-4340-AADA-3FDB0D4B2DC1}" type="presOf" srcId="{15978BE3-6B36-47F6-BA12-A6557071C1C5}" destId="{787B48BA-EFE7-49E2-9F20-6CA8000CBB9C}" srcOrd="0" destOrd="0" presId="urn:microsoft.com/office/officeart/2005/8/layout/hierarchy1"/>
    <dgm:cxn modelId="{86682685-8E7C-42E1-8D90-91E0B5402947}" type="presOf" srcId="{582280AE-0F78-46D8-92AA-263C431D6532}" destId="{C694FBC4-AE69-4CFF-9092-74E3E2B72BB1}" srcOrd="0" destOrd="0" presId="urn:microsoft.com/office/officeart/2005/8/layout/hierarchy1"/>
    <dgm:cxn modelId="{1849EA85-B936-49D1-A1F0-90E2D6AEA455}" srcId="{17177F13-A9D5-418E-868E-7026D0B843E2}" destId="{B9FD12F4-3699-41E9-B1A9-5B174AD560AC}" srcOrd="0" destOrd="0" parTransId="{7AC56A32-8738-48BB-8576-3D1A2CEDC31D}" sibTransId="{DF2EBEF0-AAFB-40CE-B745-1C03D5CC3FFE}"/>
    <dgm:cxn modelId="{E4F8C986-B2DC-48C9-B0FD-FA219F76C745}" srcId="{17177F13-A9D5-418E-868E-7026D0B843E2}" destId="{372652B7-B9F8-4D26-861D-09506D73669D}" srcOrd="1" destOrd="0" parTransId="{B780E9A5-6E9E-4F67-A48E-63E112D026CE}" sibTransId="{48ABE4D8-B803-476E-BAE6-F2D6A10ECE50}"/>
    <dgm:cxn modelId="{1FA46490-A31D-43B8-B90E-74805C0214AB}" type="presOf" srcId="{D7E66D81-BE40-471F-B2F2-199908C81552}" destId="{D5FC44E8-F6AE-40B7-951E-3E034B0F2CA9}" srcOrd="0" destOrd="0" presId="urn:microsoft.com/office/officeart/2005/8/layout/hierarchy1"/>
    <dgm:cxn modelId="{51547091-156F-4865-AD4B-7ADCC8C88615}" type="presOf" srcId="{103D3DC9-32F7-4427-870A-4B687E8AB35F}" destId="{650C1009-7D06-4F6E-AD3B-751511C66EDC}" srcOrd="0" destOrd="0" presId="urn:microsoft.com/office/officeart/2005/8/layout/hierarchy1"/>
    <dgm:cxn modelId="{9AA830A1-2CA3-4A22-8B20-BFE9830E8D62}" srcId="{9DF73B83-BB34-46F5-8EB9-02E2A80F8A67}" destId="{7208A572-FB20-4ADB-8017-7DF8616F21C9}" srcOrd="2" destOrd="0" parTransId="{D9EE58C4-252F-4446-83B8-4D33EBF36647}" sibTransId="{AADC688C-C599-4CF1-BE41-A3A3054324C7}"/>
    <dgm:cxn modelId="{D230E6A1-25E5-4B75-A315-E56659BE2C98}" type="presOf" srcId="{417F349A-6004-4594-8EFC-A8ECDFEFD11B}" destId="{7FE24749-09BA-4EB6-AB13-55DB6E3C1108}" srcOrd="0" destOrd="0" presId="urn:microsoft.com/office/officeart/2005/8/layout/hierarchy1"/>
    <dgm:cxn modelId="{DF1890B5-4760-4566-A66F-56F1FC115B4F}" type="presOf" srcId="{31BA7273-9BA6-41F3-8CD5-3DA45496763D}" destId="{8B3D3A47-FFCF-4D05-934F-594AC5812549}" srcOrd="0" destOrd="0" presId="urn:microsoft.com/office/officeart/2005/8/layout/hierarchy1"/>
    <dgm:cxn modelId="{BFA644BA-EEF2-4D48-AFC0-67EFB20BA84B}" type="presOf" srcId="{7208A572-FB20-4ADB-8017-7DF8616F21C9}" destId="{4F02AA60-429A-4525-966F-8E9293276E52}" srcOrd="0" destOrd="0" presId="urn:microsoft.com/office/officeart/2005/8/layout/hierarchy1"/>
    <dgm:cxn modelId="{EB91A1BA-5529-4363-8C07-12957148E587}" srcId="{05A644F9-293C-40F5-9076-C81D130B90E8}" destId="{FC9D1421-77E7-43BE-97FC-C21965BB8A2E}" srcOrd="0" destOrd="0" parTransId="{644FBA7C-0902-41DC-8301-0F68C0255782}" sibTransId="{81736AB8-8001-4AA4-A2A2-F8B66B79D043}"/>
    <dgm:cxn modelId="{3EE7DFC0-8484-463F-BF53-5B02E84929AC}" type="presOf" srcId="{4C22373E-15CC-4E1B-9E3F-88C3FE9492DD}" destId="{5DA63236-5DD7-4928-9CEB-22F89DD8FC6B}" srcOrd="0" destOrd="0" presId="urn:microsoft.com/office/officeart/2005/8/layout/hierarchy1"/>
    <dgm:cxn modelId="{9C8439CC-54D5-453B-B880-09FF20AF6DB5}" type="presOf" srcId="{62C083D8-AEDA-4116-B5E0-2ACE805084A7}" destId="{E4F4F072-FC49-4697-B192-54630C145BA0}" srcOrd="0" destOrd="0" presId="urn:microsoft.com/office/officeart/2005/8/layout/hierarchy1"/>
    <dgm:cxn modelId="{3D21F2CF-CF63-4E97-BCEE-7D6273688FBB}" srcId="{FC9D1421-77E7-43BE-97FC-C21965BB8A2E}" destId="{9DF73B83-BB34-46F5-8EB9-02E2A80F8A67}" srcOrd="0" destOrd="0" parTransId="{69D9E78D-0A9F-4E65-998A-A3813E1F15E9}" sibTransId="{748C8436-78AE-4B7C-9CB2-0165248FBBFF}"/>
    <dgm:cxn modelId="{643ACAD3-F923-43B5-9B8B-BCAEAA7519BD}" srcId="{4F4FE03B-EACC-4712-81AC-886802BEE2B3}" destId="{4C22373E-15CC-4E1B-9E3F-88C3FE9492DD}" srcOrd="0" destOrd="0" parTransId="{417F349A-6004-4594-8EFC-A8ECDFEFD11B}" sibTransId="{511E35E4-22BA-48A7-900E-2E6E8F92D6B6}"/>
    <dgm:cxn modelId="{3E6EC1D6-47EB-4BD7-AE6F-87CBEEEE857D}" srcId="{7208A572-FB20-4ADB-8017-7DF8616F21C9}" destId="{1BCD1B9D-2F5C-4DEB-9A2B-18002D47EBD5}" srcOrd="0" destOrd="0" parTransId="{D7E66D81-BE40-471F-B2F2-199908C81552}" sibTransId="{582F484C-1BEF-4BA5-AAE8-AEE3FCFF801D}"/>
    <dgm:cxn modelId="{A9ED9ED7-4CB7-425D-B65F-C83B5D71BF0B}" type="presOf" srcId="{022DBCD8-F23D-4199-9E56-B23AA962ACC0}" destId="{265086C2-B2DE-4DEA-A186-D3EFB81F03A3}" srcOrd="0" destOrd="0" presId="urn:microsoft.com/office/officeart/2005/8/layout/hierarchy1"/>
    <dgm:cxn modelId="{6557BCD7-599B-49F2-9710-9C2C66AFD599}" type="presOf" srcId="{84CB30F3-329B-48F1-A04E-B96B3F76E8FB}" destId="{DD110985-4217-4242-84F2-2E4BDBFFB4EA}" srcOrd="0" destOrd="0" presId="urn:microsoft.com/office/officeart/2005/8/layout/hierarchy1"/>
    <dgm:cxn modelId="{E0C418F2-416F-48B0-A237-85B1F2C4A1F6}" type="presOf" srcId="{17177F13-A9D5-418E-868E-7026D0B843E2}" destId="{227C110F-FCCD-44FD-8961-C772606D6657}" srcOrd="0" destOrd="0" presId="urn:microsoft.com/office/officeart/2005/8/layout/hierarchy1"/>
    <dgm:cxn modelId="{6513A6F7-BA81-463B-91B1-C6256BB30878}" type="presOf" srcId="{F57E2BC3-DF87-4BE4-9EF8-894CCE515B65}" destId="{01858A34-6369-4411-A8D6-8F1DC92FD6AD}" srcOrd="0" destOrd="0" presId="urn:microsoft.com/office/officeart/2005/8/layout/hierarchy1"/>
    <dgm:cxn modelId="{11CE5BFA-62D9-43F5-955B-CC4931587515}" type="presOf" srcId="{B9FD12F4-3699-41E9-B1A9-5B174AD560AC}" destId="{B23704F2-BB81-4481-A6B0-9B4126BAB24B}" srcOrd="0" destOrd="0" presId="urn:microsoft.com/office/officeart/2005/8/layout/hierarchy1"/>
    <dgm:cxn modelId="{58832DF3-64D0-478A-8963-3CBDD1922E50}" type="presParOf" srcId="{9BC22242-27B5-4461-B92D-7F1DFDD8B229}" destId="{BC550845-4502-472E-82E8-5B28E7898823}" srcOrd="0" destOrd="0" presId="urn:microsoft.com/office/officeart/2005/8/layout/hierarchy1"/>
    <dgm:cxn modelId="{339CC1D1-7296-4E2C-87BE-86D5C6053ECF}" type="presParOf" srcId="{BC550845-4502-472E-82E8-5B28E7898823}" destId="{24CBA484-7B40-44F0-8057-412671AAA0EF}" srcOrd="0" destOrd="0" presId="urn:microsoft.com/office/officeart/2005/8/layout/hierarchy1"/>
    <dgm:cxn modelId="{65C4249D-7730-4A90-82AB-36212A6FDC9F}" type="presParOf" srcId="{24CBA484-7B40-44F0-8057-412671AAA0EF}" destId="{C1304F5F-4EE5-40C1-9110-3CB51E0F7D29}" srcOrd="0" destOrd="0" presId="urn:microsoft.com/office/officeart/2005/8/layout/hierarchy1"/>
    <dgm:cxn modelId="{9DFEF979-AC92-4607-901E-6D91E94DEB3B}" type="presParOf" srcId="{24CBA484-7B40-44F0-8057-412671AAA0EF}" destId="{1F7A664A-D679-4A72-B006-0A63DCEBECE6}" srcOrd="1" destOrd="0" presId="urn:microsoft.com/office/officeart/2005/8/layout/hierarchy1"/>
    <dgm:cxn modelId="{40D7C914-D0E9-4981-A59B-12D0A25B91C9}" type="presParOf" srcId="{BC550845-4502-472E-82E8-5B28E7898823}" destId="{669C6B65-058F-43D0-A301-A67D4663B055}" srcOrd="1" destOrd="0" presId="urn:microsoft.com/office/officeart/2005/8/layout/hierarchy1"/>
    <dgm:cxn modelId="{979A5FED-2CAA-45B1-88EC-F90CBC99C9CF}" type="presParOf" srcId="{669C6B65-058F-43D0-A301-A67D4663B055}" destId="{8D443429-8686-4ADF-91A6-70F861608C47}" srcOrd="0" destOrd="0" presId="urn:microsoft.com/office/officeart/2005/8/layout/hierarchy1"/>
    <dgm:cxn modelId="{FB420D1E-377B-47AA-B642-A6577F9AFFE0}" type="presParOf" srcId="{669C6B65-058F-43D0-A301-A67D4663B055}" destId="{C6E6A331-8025-443C-AB2F-DEE6888E3ABE}" srcOrd="1" destOrd="0" presId="urn:microsoft.com/office/officeart/2005/8/layout/hierarchy1"/>
    <dgm:cxn modelId="{AB6BB831-5E71-4DD5-84BE-65B04CB9A7B5}" type="presParOf" srcId="{C6E6A331-8025-443C-AB2F-DEE6888E3ABE}" destId="{5E65F78C-12C8-4E1A-862B-8780222DF96C}" srcOrd="0" destOrd="0" presId="urn:microsoft.com/office/officeart/2005/8/layout/hierarchy1"/>
    <dgm:cxn modelId="{0B8D6363-2AAC-47D7-AA6C-A99D2036A3DC}" type="presParOf" srcId="{5E65F78C-12C8-4E1A-862B-8780222DF96C}" destId="{9E654245-6E1F-4437-A6F5-6754E2E72B23}" srcOrd="0" destOrd="0" presId="urn:microsoft.com/office/officeart/2005/8/layout/hierarchy1"/>
    <dgm:cxn modelId="{178BA90F-187C-4103-9221-04AED4E5451C}" type="presParOf" srcId="{5E65F78C-12C8-4E1A-862B-8780222DF96C}" destId="{E380DF40-B63D-4B8D-A41E-F39CC3F55C2D}" srcOrd="1" destOrd="0" presId="urn:microsoft.com/office/officeart/2005/8/layout/hierarchy1"/>
    <dgm:cxn modelId="{3F518519-C795-45FB-B414-63D34FA48C23}" type="presParOf" srcId="{C6E6A331-8025-443C-AB2F-DEE6888E3ABE}" destId="{1FB66E6C-4268-4CD9-8DF1-D4BA2584B939}" srcOrd="1" destOrd="0" presId="urn:microsoft.com/office/officeart/2005/8/layout/hierarchy1"/>
    <dgm:cxn modelId="{BFD2EACC-177F-42D9-AA12-52D16339FA1B}" type="presParOf" srcId="{1FB66E6C-4268-4CD9-8DF1-D4BA2584B939}" destId="{F07DF10C-16EA-4F0D-B8E9-2F3465941EA7}" srcOrd="0" destOrd="0" presId="urn:microsoft.com/office/officeart/2005/8/layout/hierarchy1"/>
    <dgm:cxn modelId="{97F0BC67-B9A2-4062-BAF0-8F1394DEB6E0}" type="presParOf" srcId="{1FB66E6C-4268-4CD9-8DF1-D4BA2584B939}" destId="{51A9550E-0A19-44E5-AD20-E64A57948F5F}" srcOrd="1" destOrd="0" presId="urn:microsoft.com/office/officeart/2005/8/layout/hierarchy1"/>
    <dgm:cxn modelId="{5517E281-038A-4AC0-BD44-5007E80C48A7}" type="presParOf" srcId="{51A9550E-0A19-44E5-AD20-E64A57948F5F}" destId="{E34E44D5-0F8A-486E-A0EB-10354DC86103}" srcOrd="0" destOrd="0" presId="urn:microsoft.com/office/officeart/2005/8/layout/hierarchy1"/>
    <dgm:cxn modelId="{F05A4D03-C832-412E-96E5-614B414F3846}" type="presParOf" srcId="{E34E44D5-0F8A-486E-A0EB-10354DC86103}" destId="{BC2653E0-D0A7-44D6-8E9A-C530EB627C12}" srcOrd="0" destOrd="0" presId="urn:microsoft.com/office/officeart/2005/8/layout/hierarchy1"/>
    <dgm:cxn modelId="{C35E790D-F07B-4358-AEE4-78138C4A10E8}" type="presParOf" srcId="{E34E44D5-0F8A-486E-A0EB-10354DC86103}" destId="{C694FBC4-AE69-4CFF-9092-74E3E2B72BB1}" srcOrd="1" destOrd="0" presId="urn:microsoft.com/office/officeart/2005/8/layout/hierarchy1"/>
    <dgm:cxn modelId="{72822E24-B1C4-4A6B-9E30-0A6EF3568C48}" type="presParOf" srcId="{51A9550E-0A19-44E5-AD20-E64A57948F5F}" destId="{6C311F2E-0B9B-418A-8CCE-3D5F35848445}" srcOrd="1" destOrd="0" presId="urn:microsoft.com/office/officeart/2005/8/layout/hierarchy1"/>
    <dgm:cxn modelId="{6E330565-3880-4FCC-B088-8BCA31AF683D}" type="presParOf" srcId="{6C311F2E-0B9B-418A-8CCE-3D5F35848445}" destId="{EC28DC45-42E3-4C0B-B734-A907AAD3340F}" srcOrd="0" destOrd="0" presId="urn:microsoft.com/office/officeart/2005/8/layout/hierarchy1"/>
    <dgm:cxn modelId="{5331BF65-66DC-4E14-ABA8-E887B5722574}" type="presParOf" srcId="{6C311F2E-0B9B-418A-8CCE-3D5F35848445}" destId="{A07A0A47-9122-4537-A6DF-911CD818035D}" srcOrd="1" destOrd="0" presId="urn:microsoft.com/office/officeart/2005/8/layout/hierarchy1"/>
    <dgm:cxn modelId="{40544585-A0DE-4249-8C61-094FD518463C}" type="presParOf" srcId="{A07A0A47-9122-4537-A6DF-911CD818035D}" destId="{343CCB7E-5B05-4EC7-96E6-45317502572F}" srcOrd="0" destOrd="0" presId="urn:microsoft.com/office/officeart/2005/8/layout/hierarchy1"/>
    <dgm:cxn modelId="{3AA92048-8FEB-468D-85B4-EE19C529EAF6}" type="presParOf" srcId="{343CCB7E-5B05-4EC7-96E6-45317502572F}" destId="{E91FD386-769D-4E4A-ACF6-DAC13C9D9AF4}" srcOrd="0" destOrd="0" presId="urn:microsoft.com/office/officeart/2005/8/layout/hierarchy1"/>
    <dgm:cxn modelId="{9C24A159-980F-4971-BD59-D1629B8910F0}" type="presParOf" srcId="{343CCB7E-5B05-4EC7-96E6-45317502572F}" destId="{8B3D3A47-FFCF-4D05-934F-594AC5812549}" srcOrd="1" destOrd="0" presId="urn:microsoft.com/office/officeart/2005/8/layout/hierarchy1"/>
    <dgm:cxn modelId="{C6AB435E-EE3A-45A9-B26D-B381584A63E7}" type="presParOf" srcId="{A07A0A47-9122-4537-A6DF-911CD818035D}" destId="{13D4F475-3BAB-4F57-A922-F139197D6A38}" srcOrd="1" destOrd="0" presId="urn:microsoft.com/office/officeart/2005/8/layout/hierarchy1"/>
    <dgm:cxn modelId="{531AF003-CB22-45B4-9366-4702FB368C1B}" type="presParOf" srcId="{1FB66E6C-4268-4CD9-8DF1-D4BA2584B939}" destId="{AF0F1F0C-E8E5-4B84-AD58-B80EBE1D37D8}" srcOrd="2" destOrd="0" presId="urn:microsoft.com/office/officeart/2005/8/layout/hierarchy1"/>
    <dgm:cxn modelId="{DAEBE337-1014-4A62-BEED-4D582B9EF789}" type="presParOf" srcId="{1FB66E6C-4268-4CD9-8DF1-D4BA2584B939}" destId="{609EF585-BC88-4553-9B96-BE44839BF73D}" srcOrd="3" destOrd="0" presId="urn:microsoft.com/office/officeart/2005/8/layout/hierarchy1"/>
    <dgm:cxn modelId="{953EA5A8-8460-42AC-B3F0-B2351C4D8CBF}" type="presParOf" srcId="{609EF585-BC88-4553-9B96-BE44839BF73D}" destId="{FC5AA265-614B-43DA-B690-C78588469140}" srcOrd="0" destOrd="0" presId="urn:microsoft.com/office/officeart/2005/8/layout/hierarchy1"/>
    <dgm:cxn modelId="{E8397D48-5BE2-4011-B462-AEBC9A8E649A}" type="presParOf" srcId="{FC5AA265-614B-43DA-B690-C78588469140}" destId="{BF08C354-8007-4778-A526-B3121C06A5F5}" srcOrd="0" destOrd="0" presId="urn:microsoft.com/office/officeart/2005/8/layout/hierarchy1"/>
    <dgm:cxn modelId="{7CD241B8-628A-4D4B-8CC9-96DD264F57B0}" type="presParOf" srcId="{FC5AA265-614B-43DA-B690-C78588469140}" destId="{E4F4F072-FC49-4697-B192-54630C145BA0}" srcOrd="1" destOrd="0" presId="urn:microsoft.com/office/officeart/2005/8/layout/hierarchy1"/>
    <dgm:cxn modelId="{E7D7F375-A302-455C-B4E3-975296A867EC}" type="presParOf" srcId="{609EF585-BC88-4553-9B96-BE44839BF73D}" destId="{448F9FAE-FA03-4A32-8A3E-1E6AF8BCE38F}" srcOrd="1" destOrd="0" presId="urn:microsoft.com/office/officeart/2005/8/layout/hierarchy1"/>
    <dgm:cxn modelId="{0008FDED-1103-4493-864D-9D9A7343A9FC}" type="presParOf" srcId="{448F9FAE-FA03-4A32-8A3E-1E6AF8BCE38F}" destId="{94B1D9A2-94A0-4184-9D94-FFFE991E6289}" srcOrd="0" destOrd="0" presId="urn:microsoft.com/office/officeart/2005/8/layout/hierarchy1"/>
    <dgm:cxn modelId="{C2FFB4EB-4D92-4FF6-9468-6CF800253312}" type="presParOf" srcId="{448F9FAE-FA03-4A32-8A3E-1E6AF8BCE38F}" destId="{A9729D5F-5BBA-4875-8C1D-42661EFCDF32}" srcOrd="1" destOrd="0" presId="urn:microsoft.com/office/officeart/2005/8/layout/hierarchy1"/>
    <dgm:cxn modelId="{8D76D4EE-6007-47E1-9446-E04242A51AD1}" type="presParOf" srcId="{A9729D5F-5BBA-4875-8C1D-42661EFCDF32}" destId="{2F2C89C9-78E0-462C-945B-AA866B9384B5}" srcOrd="0" destOrd="0" presId="urn:microsoft.com/office/officeart/2005/8/layout/hierarchy1"/>
    <dgm:cxn modelId="{4CF4537B-48D0-413D-BD45-619F423310C7}" type="presParOf" srcId="{2F2C89C9-78E0-462C-945B-AA866B9384B5}" destId="{92FF5D0D-BEEF-4790-8CA9-410DF42BD10E}" srcOrd="0" destOrd="0" presId="urn:microsoft.com/office/officeart/2005/8/layout/hierarchy1"/>
    <dgm:cxn modelId="{75B4F7EB-0932-4E31-B49A-56EABAEED9CB}" type="presParOf" srcId="{2F2C89C9-78E0-462C-945B-AA866B9384B5}" destId="{313217FF-0183-49A9-AB77-A7B88623BF19}" srcOrd="1" destOrd="0" presId="urn:microsoft.com/office/officeart/2005/8/layout/hierarchy1"/>
    <dgm:cxn modelId="{071B548E-D301-4996-8810-AD722A245599}" type="presParOf" srcId="{A9729D5F-5BBA-4875-8C1D-42661EFCDF32}" destId="{072B24A8-AD0E-491A-8DBC-7D5E18267161}" srcOrd="1" destOrd="0" presId="urn:microsoft.com/office/officeart/2005/8/layout/hierarchy1"/>
    <dgm:cxn modelId="{B17643C1-B064-4646-A40F-728DA73FA478}" type="presParOf" srcId="{1FB66E6C-4268-4CD9-8DF1-D4BA2584B939}" destId="{319CBBFB-EC63-40A1-84A5-FC0C48F7E448}" srcOrd="4" destOrd="0" presId="urn:microsoft.com/office/officeart/2005/8/layout/hierarchy1"/>
    <dgm:cxn modelId="{C722C2A5-DFE2-46C0-8556-50930D5EFC43}" type="presParOf" srcId="{1FB66E6C-4268-4CD9-8DF1-D4BA2584B939}" destId="{7C590474-55E9-446B-8C9E-0FC2EE7021F2}" srcOrd="5" destOrd="0" presId="urn:microsoft.com/office/officeart/2005/8/layout/hierarchy1"/>
    <dgm:cxn modelId="{43187C1F-147E-43BF-B266-9E68BA9FE5EB}" type="presParOf" srcId="{7C590474-55E9-446B-8C9E-0FC2EE7021F2}" destId="{C9A38D15-E82B-41F6-8EE1-831C3AB067D5}" srcOrd="0" destOrd="0" presId="urn:microsoft.com/office/officeart/2005/8/layout/hierarchy1"/>
    <dgm:cxn modelId="{B94C42D0-C2C9-4C3E-94EB-4D3CFE657A6B}" type="presParOf" srcId="{C9A38D15-E82B-41F6-8EE1-831C3AB067D5}" destId="{4E004D9B-B18E-4999-ADB7-A8E0D730FE71}" srcOrd="0" destOrd="0" presId="urn:microsoft.com/office/officeart/2005/8/layout/hierarchy1"/>
    <dgm:cxn modelId="{BF1A5925-F165-470C-A5F7-1893A27BD3C5}" type="presParOf" srcId="{C9A38D15-E82B-41F6-8EE1-831C3AB067D5}" destId="{4F02AA60-429A-4525-966F-8E9293276E52}" srcOrd="1" destOrd="0" presId="urn:microsoft.com/office/officeart/2005/8/layout/hierarchy1"/>
    <dgm:cxn modelId="{0F52FFC0-375F-4AA5-8110-A2B7ECC8D447}" type="presParOf" srcId="{7C590474-55E9-446B-8C9E-0FC2EE7021F2}" destId="{BC962B5D-C901-43D0-83E7-5100F9AD5A6F}" srcOrd="1" destOrd="0" presId="urn:microsoft.com/office/officeart/2005/8/layout/hierarchy1"/>
    <dgm:cxn modelId="{C7E5881F-B55D-4775-8878-0DBF4D0F0477}" type="presParOf" srcId="{BC962B5D-C901-43D0-83E7-5100F9AD5A6F}" destId="{D5FC44E8-F6AE-40B7-951E-3E034B0F2CA9}" srcOrd="0" destOrd="0" presId="urn:microsoft.com/office/officeart/2005/8/layout/hierarchy1"/>
    <dgm:cxn modelId="{80213DF3-C1F9-4DB4-99D4-05328468A804}" type="presParOf" srcId="{BC962B5D-C901-43D0-83E7-5100F9AD5A6F}" destId="{00B13978-55E1-416C-81DA-F6E071246BF3}" srcOrd="1" destOrd="0" presId="urn:microsoft.com/office/officeart/2005/8/layout/hierarchy1"/>
    <dgm:cxn modelId="{DC42A9D3-951D-4FCA-B7ED-430E090AC0E5}" type="presParOf" srcId="{00B13978-55E1-416C-81DA-F6E071246BF3}" destId="{16B15E4A-7D47-4D78-B55B-C58B2C67B09B}" srcOrd="0" destOrd="0" presId="urn:microsoft.com/office/officeart/2005/8/layout/hierarchy1"/>
    <dgm:cxn modelId="{216CFBB1-3E60-4BBA-B8F5-2627CE212A45}" type="presParOf" srcId="{16B15E4A-7D47-4D78-B55B-C58B2C67B09B}" destId="{CDB585AD-9EF4-491E-8308-9686DD992313}" srcOrd="0" destOrd="0" presId="urn:microsoft.com/office/officeart/2005/8/layout/hierarchy1"/>
    <dgm:cxn modelId="{5D0739F6-2369-4F69-A848-78185FD64C11}" type="presParOf" srcId="{16B15E4A-7D47-4D78-B55B-C58B2C67B09B}" destId="{BB9491FC-FA16-4471-95EB-4792D49FDA92}" srcOrd="1" destOrd="0" presId="urn:microsoft.com/office/officeart/2005/8/layout/hierarchy1"/>
    <dgm:cxn modelId="{465E15ED-3949-43FE-8885-2E62BAA89F59}" type="presParOf" srcId="{00B13978-55E1-416C-81DA-F6E071246BF3}" destId="{D921ABCF-4735-4DF1-B2BB-FEA0ACC3FC90}" srcOrd="1" destOrd="0" presId="urn:microsoft.com/office/officeart/2005/8/layout/hierarchy1"/>
    <dgm:cxn modelId="{8E086E4D-26DD-4085-BD94-A3EC8EC7F8BE}" type="presParOf" srcId="{669C6B65-058F-43D0-A301-A67D4663B055}" destId="{42B937B8-D4C6-41D2-A688-82829B343675}" srcOrd="2" destOrd="0" presId="urn:microsoft.com/office/officeart/2005/8/layout/hierarchy1"/>
    <dgm:cxn modelId="{00EEE665-DCBF-435C-BC45-03771A8F574A}" type="presParOf" srcId="{669C6B65-058F-43D0-A301-A67D4663B055}" destId="{D80B0B07-8A03-4719-8DFB-50055B6DFD0C}" srcOrd="3" destOrd="0" presId="urn:microsoft.com/office/officeart/2005/8/layout/hierarchy1"/>
    <dgm:cxn modelId="{0240EEE1-B847-48E4-864E-C63D50E4F7CE}" type="presParOf" srcId="{D80B0B07-8A03-4719-8DFB-50055B6DFD0C}" destId="{9701B649-5931-480B-BB0C-1D20AEB0660B}" srcOrd="0" destOrd="0" presId="urn:microsoft.com/office/officeart/2005/8/layout/hierarchy1"/>
    <dgm:cxn modelId="{9A6DEAD7-5C3D-40E5-947D-3B6559D1985E}" type="presParOf" srcId="{9701B649-5931-480B-BB0C-1D20AEB0660B}" destId="{890870B7-89B3-40EB-B23A-165B0D17C633}" srcOrd="0" destOrd="0" presId="urn:microsoft.com/office/officeart/2005/8/layout/hierarchy1"/>
    <dgm:cxn modelId="{C583176E-AB06-4755-AD14-DE406C8C1751}" type="presParOf" srcId="{9701B649-5931-480B-BB0C-1D20AEB0660B}" destId="{01858A34-6369-4411-A8D6-8F1DC92FD6AD}" srcOrd="1" destOrd="0" presId="urn:microsoft.com/office/officeart/2005/8/layout/hierarchy1"/>
    <dgm:cxn modelId="{0B9623DD-485D-4834-BA47-EA11626D7305}" type="presParOf" srcId="{D80B0B07-8A03-4719-8DFB-50055B6DFD0C}" destId="{01368B5F-F770-4A9E-88B0-90DDE8E7B7D5}" srcOrd="1" destOrd="0" presId="urn:microsoft.com/office/officeart/2005/8/layout/hierarchy1"/>
    <dgm:cxn modelId="{77DAAB76-471C-4B1E-BB7C-7DFEA993C038}" type="presParOf" srcId="{01368B5F-F770-4A9E-88B0-90DDE8E7B7D5}" destId="{E7AF392D-AB6A-4359-A7A4-BCC4FB1A9575}" srcOrd="0" destOrd="0" presId="urn:microsoft.com/office/officeart/2005/8/layout/hierarchy1"/>
    <dgm:cxn modelId="{F92A70C8-0DFC-44B0-B063-1B3C89F2087F}" type="presParOf" srcId="{01368B5F-F770-4A9E-88B0-90DDE8E7B7D5}" destId="{9D9D8FED-EAD4-4B0D-858E-54B9A3519E30}" srcOrd="1" destOrd="0" presId="urn:microsoft.com/office/officeart/2005/8/layout/hierarchy1"/>
    <dgm:cxn modelId="{DDAA2C02-F722-42B5-9E8A-1E3D80E1C30A}" type="presParOf" srcId="{9D9D8FED-EAD4-4B0D-858E-54B9A3519E30}" destId="{74EC0799-F8C9-4033-9C8E-387C55C13BFC}" srcOrd="0" destOrd="0" presId="urn:microsoft.com/office/officeart/2005/8/layout/hierarchy1"/>
    <dgm:cxn modelId="{2DC9A31C-51AA-4B8C-8880-B6956FB990E8}" type="presParOf" srcId="{74EC0799-F8C9-4033-9C8E-387C55C13BFC}" destId="{7F784842-C02C-49DB-AEF3-CD4F61433BED}" srcOrd="0" destOrd="0" presId="urn:microsoft.com/office/officeart/2005/8/layout/hierarchy1"/>
    <dgm:cxn modelId="{C0CC0616-AA49-4754-9A09-6F1B7A9BF20A}" type="presParOf" srcId="{74EC0799-F8C9-4033-9C8E-387C55C13BFC}" destId="{71500369-1357-484F-9BEC-471E0E622218}" srcOrd="1" destOrd="0" presId="urn:microsoft.com/office/officeart/2005/8/layout/hierarchy1"/>
    <dgm:cxn modelId="{FE395CD7-6BB6-4C7E-889A-658551E58CA6}" type="presParOf" srcId="{9D9D8FED-EAD4-4B0D-858E-54B9A3519E30}" destId="{E8CE29FC-9E46-4BEB-B725-B3AFE83B8163}" srcOrd="1" destOrd="0" presId="urn:microsoft.com/office/officeart/2005/8/layout/hierarchy1"/>
    <dgm:cxn modelId="{D151685D-1822-4593-83D2-C758CDC68394}" type="presParOf" srcId="{E8CE29FC-9E46-4BEB-B725-B3AFE83B8163}" destId="{DD110985-4217-4242-84F2-2E4BDBFFB4EA}" srcOrd="0" destOrd="0" presId="urn:microsoft.com/office/officeart/2005/8/layout/hierarchy1"/>
    <dgm:cxn modelId="{FD0E37CB-8988-4DDF-8BD9-5818ADDC3B10}" type="presParOf" srcId="{E8CE29FC-9E46-4BEB-B725-B3AFE83B8163}" destId="{B4642B8A-748E-49B0-B5F5-8C3E7CE81900}" srcOrd="1" destOrd="0" presId="urn:microsoft.com/office/officeart/2005/8/layout/hierarchy1"/>
    <dgm:cxn modelId="{53A5C2EF-2CEF-4A7B-A7C8-326F5D235C24}" type="presParOf" srcId="{B4642B8A-748E-49B0-B5F5-8C3E7CE81900}" destId="{4BCF44C3-A2E7-4E1D-80D1-11634408DB7C}" srcOrd="0" destOrd="0" presId="urn:microsoft.com/office/officeart/2005/8/layout/hierarchy1"/>
    <dgm:cxn modelId="{6FBA4E9C-2AC7-4A3A-A83A-B9804CBD9B2D}" type="presParOf" srcId="{4BCF44C3-A2E7-4E1D-80D1-11634408DB7C}" destId="{95E233D0-5B6F-4584-8565-E971309B85BC}" srcOrd="0" destOrd="0" presId="urn:microsoft.com/office/officeart/2005/8/layout/hierarchy1"/>
    <dgm:cxn modelId="{D54B95CE-6829-4A75-BFE1-597747039BBD}" type="presParOf" srcId="{4BCF44C3-A2E7-4E1D-80D1-11634408DB7C}" destId="{C62C5C74-A8E5-4FCE-B924-D984CB2B9862}" srcOrd="1" destOrd="0" presId="urn:microsoft.com/office/officeart/2005/8/layout/hierarchy1"/>
    <dgm:cxn modelId="{839F2D94-DB3E-4EAC-B758-84E38A9759D0}" type="presParOf" srcId="{B4642B8A-748E-49B0-B5F5-8C3E7CE81900}" destId="{A997FBB4-34AD-4573-BCBA-DE5D1CA387E9}" srcOrd="1" destOrd="0" presId="urn:microsoft.com/office/officeart/2005/8/layout/hierarchy1"/>
    <dgm:cxn modelId="{3C6C3570-A31C-440E-9A67-6EDF97730828}" type="presParOf" srcId="{01368B5F-F770-4A9E-88B0-90DDE8E7B7D5}" destId="{D734C5B3-EA22-4272-914D-1A2E2B959FA1}" srcOrd="2" destOrd="0" presId="urn:microsoft.com/office/officeart/2005/8/layout/hierarchy1"/>
    <dgm:cxn modelId="{2F1EDA55-2DD0-4C96-9FE7-102044058850}" type="presParOf" srcId="{01368B5F-F770-4A9E-88B0-90DDE8E7B7D5}" destId="{F5C4B893-9D5E-4E58-ACE2-E63336837835}" srcOrd="3" destOrd="0" presId="urn:microsoft.com/office/officeart/2005/8/layout/hierarchy1"/>
    <dgm:cxn modelId="{27727A19-36E6-4056-BBC0-CB36B599E24A}" type="presParOf" srcId="{F5C4B893-9D5E-4E58-ACE2-E63336837835}" destId="{65CFF37D-391E-45CC-A764-851E8F528EA1}" srcOrd="0" destOrd="0" presId="urn:microsoft.com/office/officeart/2005/8/layout/hierarchy1"/>
    <dgm:cxn modelId="{65B637CF-3B86-43C6-97A4-B58D9F9998A1}" type="presParOf" srcId="{65CFF37D-391E-45CC-A764-851E8F528EA1}" destId="{09EB0D4F-0675-4F87-B364-030E381278A5}" srcOrd="0" destOrd="0" presId="urn:microsoft.com/office/officeart/2005/8/layout/hierarchy1"/>
    <dgm:cxn modelId="{3047E63F-185E-4104-A4EE-11A3B3B136D1}" type="presParOf" srcId="{65CFF37D-391E-45CC-A764-851E8F528EA1}" destId="{E0A608E8-5687-4BFB-A451-87794351125A}" srcOrd="1" destOrd="0" presId="urn:microsoft.com/office/officeart/2005/8/layout/hierarchy1"/>
    <dgm:cxn modelId="{7B45A8C6-CC92-4A6A-BAC4-F5956CD97082}" type="presParOf" srcId="{F5C4B893-9D5E-4E58-ACE2-E63336837835}" destId="{84DBA2FF-35E0-4FED-AE90-2407DE1305AE}" srcOrd="1" destOrd="0" presId="urn:microsoft.com/office/officeart/2005/8/layout/hierarchy1"/>
    <dgm:cxn modelId="{67F7FF57-9048-4AC8-9B87-D30216374C7E}" type="presParOf" srcId="{84DBA2FF-35E0-4FED-AE90-2407DE1305AE}" destId="{7FE24749-09BA-4EB6-AB13-55DB6E3C1108}" srcOrd="0" destOrd="0" presId="urn:microsoft.com/office/officeart/2005/8/layout/hierarchy1"/>
    <dgm:cxn modelId="{042B6692-F4FD-4714-BC8C-7A11FA499BC9}" type="presParOf" srcId="{84DBA2FF-35E0-4FED-AE90-2407DE1305AE}" destId="{BB63B672-7B0C-49C3-98FF-C64C2186D97D}" srcOrd="1" destOrd="0" presId="urn:microsoft.com/office/officeart/2005/8/layout/hierarchy1"/>
    <dgm:cxn modelId="{203CACB0-856D-477F-9CA4-6761A0B1C51B}" type="presParOf" srcId="{BB63B672-7B0C-49C3-98FF-C64C2186D97D}" destId="{54FBAF0A-E8E8-4129-AB1D-59812C050B65}" srcOrd="0" destOrd="0" presId="urn:microsoft.com/office/officeart/2005/8/layout/hierarchy1"/>
    <dgm:cxn modelId="{5C6810EF-928B-44AC-9AAB-19D4B6472430}" type="presParOf" srcId="{54FBAF0A-E8E8-4129-AB1D-59812C050B65}" destId="{E67D5CCA-39E6-42C0-949B-543141B1D37C}" srcOrd="0" destOrd="0" presId="urn:microsoft.com/office/officeart/2005/8/layout/hierarchy1"/>
    <dgm:cxn modelId="{6AB896F0-8641-45DA-AAF3-3FEFE26B118D}" type="presParOf" srcId="{54FBAF0A-E8E8-4129-AB1D-59812C050B65}" destId="{5DA63236-5DD7-4928-9CEB-22F89DD8FC6B}" srcOrd="1" destOrd="0" presId="urn:microsoft.com/office/officeart/2005/8/layout/hierarchy1"/>
    <dgm:cxn modelId="{A041A393-3F67-4F35-975B-F20C823871CE}" type="presParOf" srcId="{BB63B672-7B0C-49C3-98FF-C64C2186D97D}" destId="{40708FA7-9E5C-4AFC-B2AF-F1C5CC7B3F21}" srcOrd="1" destOrd="0" presId="urn:microsoft.com/office/officeart/2005/8/layout/hierarchy1"/>
    <dgm:cxn modelId="{1FB1E210-E9C2-4622-86ED-DCD783E1415C}" type="presParOf" srcId="{669C6B65-058F-43D0-A301-A67D4663B055}" destId="{39193DA6-09CA-40D0-ADD8-B91DCB774B42}" srcOrd="4" destOrd="0" presId="urn:microsoft.com/office/officeart/2005/8/layout/hierarchy1"/>
    <dgm:cxn modelId="{66119BBC-1334-47E4-B704-18D65C5A6074}" type="presParOf" srcId="{669C6B65-058F-43D0-A301-A67D4663B055}" destId="{021B3166-D23A-4B92-83B1-8B05651C0C04}" srcOrd="5" destOrd="0" presId="urn:microsoft.com/office/officeart/2005/8/layout/hierarchy1"/>
    <dgm:cxn modelId="{282121EB-C2B4-475C-896B-4C59C507D7AB}" type="presParOf" srcId="{021B3166-D23A-4B92-83B1-8B05651C0C04}" destId="{DA75C766-E731-4C41-89A1-D886339E5316}" srcOrd="0" destOrd="0" presId="urn:microsoft.com/office/officeart/2005/8/layout/hierarchy1"/>
    <dgm:cxn modelId="{7CC0360F-314C-4C65-AC27-0217DA84FB4B}" type="presParOf" srcId="{DA75C766-E731-4C41-89A1-D886339E5316}" destId="{657327AD-50AA-4E17-A7A3-E1F3900B878D}" srcOrd="0" destOrd="0" presId="urn:microsoft.com/office/officeart/2005/8/layout/hierarchy1"/>
    <dgm:cxn modelId="{68C64B02-1FA4-4B94-8BC0-BAA12451E23D}" type="presParOf" srcId="{DA75C766-E731-4C41-89A1-D886339E5316}" destId="{227C110F-FCCD-44FD-8961-C772606D6657}" srcOrd="1" destOrd="0" presId="urn:microsoft.com/office/officeart/2005/8/layout/hierarchy1"/>
    <dgm:cxn modelId="{2D1ED9F8-D114-4A3E-8EBB-D8412F729E3C}" type="presParOf" srcId="{021B3166-D23A-4B92-83B1-8B05651C0C04}" destId="{770CBFDF-CF60-43C9-A2C6-B80683AA978E}" srcOrd="1" destOrd="0" presId="urn:microsoft.com/office/officeart/2005/8/layout/hierarchy1"/>
    <dgm:cxn modelId="{96A2B353-00E1-4371-95EA-A2D886072F22}" type="presParOf" srcId="{770CBFDF-CF60-43C9-A2C6-B80683AA978E}" destId="{7B928FC1-94A7-44E4-920C-60FE263B796A}" srcOrd="0" destOrd="0" presId="urn:microsoft.com/office/officeart/2005/8/layout/hierarchy1"/>
    <dgm:cxn modelId="{3951D9B3-F14E-4211-9D16-F8548DD836AD}" type="presParOf" srcId="{770CBFDF-CF60-43C9-A2C6-B80683AA978E}" destId="{E8F2D4D5-90CA-478D-87AD-F3A68C8F2CD4}" srcOrd="1" destOrd="0" presId="urn:microsoft.com/office/officeart/2005/8/layout/hierarchy1"/>
    <dgm:cxn modelId="{08E779D0-A3BD-4F58-939C-FA6D4E16329E}" type="presParOf" srcId="{E8F2D4D5-90CA-478D-87AD-F3A68C8F2CD4}" destId="{D18578A4-C135-4279-8677-8B4BEAEB5AE2}" srcOrd="0" destOrd="0" presId="urn:microsoft.com/office/officeart/2005/8/layout/hierarchy1"/>
    <dgm:cxn modelId="{7C392832-F813-424F-975C-21781DED81A5}" type="presParOf" srcId="{D18578A4-C135-4279-8677-8B4BEAEB5AE2}" destId="{A4904162-3276-4724-AB94-88E32926EA50}" srcOrd="0" destOrd="0" presId="urn:microsoft.com/office/officeart/2005/8/layout/hierarchy1"/>
    <dgm:cxn modelId="{EF3CBF25-5721-4AB8-ABDC-8095A42ADC5B}" type="presParOf" srcId="{D18578A4-C135-4279-8677-8B4BEAEB5AE2}" destId="{B23704F2-BB81-4481-A6B0-9B4126BAB24B}" srcOrd="1" destOrd="0" presId="urn:microsoft.com/office/officeart/2005/8/layout/hierarchy1"/>
    <dgm:cxn modelId="{E5D58658-964F-4737-91FD-5E0518CAF83E}" type="presParOf" srcId="{E8F2D4D5-90CA-478D-87AD-F3A68C8F2CD4}" destId="{64CC23C9-AC2E-4873-98E3-7816C31F1587}" srcOrd="1" destOrd="0" presId="urn:microsoft.com/office/officeart/2005/8/layout/hierarchy1"/>
    <dgm:cxn modelId="{15FDA0BB-58BF-484E-B773-F9102E3BB02E}" type="presParOf" srcId="{64CC23C9-AC2E-4873-98E3-7816C31F1587}" destId="{787B48BA-EFE7-49E2-9F20-6CA8000CBB9C}" srcOrd="0" destOrd="0" presId="urn:microsoft.com/office/officeart/2005/8/layout/hierarchy1"/>
    <dgm:cxn modelId="{6E7B3093-24F1-4600-8C9B-4EABCF0B8071}" type="presParOf" srcId="{64CC23C9-AC2E-4873-98E3-7816C31F1587}" destId="{E1BA8958-0817-479F-AFD8-1D69CF59BE63}" srcOrd="1" destOrd="0" presId="urn:microsoft.com/office/officeart/2005/8/layout/hierarchy1"/>
    <dgm:cxn modelId="{5EB4308F-0B1B-409E-9FC8-8D658379DAC3}" type="presParOf" srcId="{E1BA8958-0817-479F-AFD8-1D69CF59BE63}" destId="{48A8C3EC-19BA-4C99-840C-33B73B72B224}" srcOrd="0" destOrd="0" presId="urn:microsoft.com/office/officeart/2005/8/layout/hierarchy1"/>
    <dgm:cxn modelId="{A8554814-8B95-4035-B4C7-7CC89546CBD8}" type="presParOf" srcId="{48A8C3EC-19BA-4C99-840C-33B73B72B224}" destId="{99210438-16DE-4551-924C-9834BC13C448}" srcOrd="0" destOrd="0" presId="urn:microsoft.com/office/officeart/2005/8/layout/hierarchy1"/>
    <dgm:cxn modelId="{CFAAAB7B-4AAB-4297-AE18-8CDD4690B9C4}" type="presParOf" srcId="{48A8C3EC-19BA-4C99-840C-33B73B72B224}" destId="{650C1009-7D06-4F6E-AD3B-751511C66EDC}" srcOrd="1" destOrd="0" presId="urn:microsoft.com/office/officeart/2005/8/layout/hierarchy1"/>
    <dgm:cxn modelId="{AA495DCD-34E3-4394-99D5-C49637B34CA7}" type="presParOf" srcId="{E1BA8958-0817-479F-AFD8-1D69CF59BE63}" destId="{139AE6DB-C97B-4D9A-8DD1-E75C0705798B}" srcOrd="1" destOrd="0" presId="urn:microsoft.com/office/officeart/2005/8/layout/hierarchy1"/>
    <dgm:cxn modelId="{464909B8-86B2-4BE0-8209-B177E89BB6F1}" type="presParOf" srcId="{770CBFDF-CF60-43C9-A2C6-B80683AA978E}" destId="{75032733-9C02-4F42-816D-006FD7B65E15}" srcOrd="2" destOrd="0" presId="urn:microsoft.com/office/officeart/2005/8/layout/hierarchy1"/>
    <dgm:cxn modelId="{79321737-2690-4FAC-8861-DFD003A7FA86}" type="presParOf" srcId="{770CBFDF-CF60-43C9-A2C6-B80683AA978E}" destId="{333E98B8-CB69-42DE-8DD0-EA2E692A1784}" srcOrd="3" destOrd="0" presId="urn:microsoft.com/office/officeart/2005/8/layout/hierarchy1"/>
    <dgm:cxn modelId="{25456C88-F6A4-41CA-B188-BDD7518AE2DB}" type="presParOf" srcId="{333E98B8-CB69-42DE-8DD0-EA2E692A1784}" destId="{07D8773D-25DB-4CF1-A201-A7AF28C5110A}" srcOrd="0" destOrd="0" presId="urn:microsoft.com/office/officeart/2005/8/layout/hierarchy1"/>
    <dgm:cxn modelId="{31B0C76E-CACA-494F-BF55-7D2F02AC799F}" type="presParOf" srcId="{07D8773D-25DB-4CF1-A201-A7AF28C5110A}" destId="{5D9E557F-32B5-4BFC-91AF-7427DA5E56B5}" srcOrd="0" destOrd="0" presId="urn:microsoft.com/office/officeart/2005/8/layout/hierarchy1"/>
    <dgm:cxn modelId="{9F0154B9-B549-4588-9451-DCC5BA316B48}" type="presParOf" srcId="{07D8773D-25DB-4CF1-A201-A7AF28C5110A}" destId="{9F060815-68AD-4190-ADBD-F67AB3D05F2E}" srcOrd="1" destOrd="0" presId="urn:microsoft.com/office/officeart/2005/8/layout/hierarchy1"/>
    <dgm:cxn modelId="{2CA82C12-F838-401B-AD34-0004E2E1FE4B}" type="presParOf" srcId="{333E98B8-CB69-42DE-8DD0-EA2E692A1784}" destId="{30631030-7C66-420C-8DF9-C5AA2098C314}" srcOrd="1" destOrd="0" presId="urn:microsoft.com/office/officeart/2005/8/layout/hierarchy1"/>
    <dgm:cxn modelId="{F4804FC0-BFEC-4342-9E5E-435679B5A209}" type="presParOf" srcId="{30631030-7C66-420C-8DF9-C5AA2098C314}" destId="{5699620A-B55A-42B8-BBA0-1AA1266A55F9}" srcOrd="0" destOrd="0" presId="urn:microsoft.com/office/officeart/2005/8/layout/hierarchy1"/>
    <dgm:cxn modelId="{381696F2-431E-41C4-A17A-01F7166CBFDD}" type="presParOf" srcId="{30631030-7C66-420C-8DF9-C5AA2098C314}" destId="{B77AE730-D5BC-4C41-B79F-DED82091EB4F}" srcOrd="1" destOrd="0" presId="urn:microsoft.com/office/officeart/2005/8/layout/hierarchy1"/>
    <dgm:cxn modelId="{C8A02721-C292-405E-A1FE-97D50046620C}" type="presParOf" srcId="{B77AE730-D5BC-4C41-B79F-DED82091EB4F}" destId="{EF85602F-31E9-451F-9BA0-A7279959055A}" srcOrd="0" destOrd="0" presId="urn:microsoft.com/office/officeart/2005/8/layout/hierarchy1"/>
    <dgm:cxn modelId="{91B8AFD0-8533-4995-BB02-342948EEEB09}" type="presParOf" srcId="{EF85602F-31E9-451F-9BA0-A7279959055A}" destId="{6F371500-E1A8-4D58-8180-67784B3BCE5F}" srcOrd="0" destOrd="0" presId="urn:microsoft.com/office/officeart/2005/8/layout/hierarchy1"/>
    <dgm:cxn modelId="{5FE503A5-2F91-4D3B-BE80-CAEFA080BBE0}" type="presParOf" srcId="{EF85602F-31E9-451F-9BA0-A7279959055A}" destId="{265086C2-B2DE-4DEA-A186-D3EFB81F03A3}" srcOrd="1" destOrd="0" presId="urn:microsoft.com/office/officeart/2005/8/layout/hierarchy1"/>
    <dgm:cxn modelId="{9A25E315-303F-475C-BB78-765E251E3869}" type="presParOf" srcId="{B77AE730-D5BC-4C41-B79F-DED82091EB4F}" destId="{9FBFD1E0-344B-4A0D-A4D1-1DDC57C20822}" srcOrd="1" destOrd="0" presId="urn:microsoft.com/office/officeart/2005/8/layout/hierarchy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9620A-B55A-42B8-BBA0-1AA1266A55F9}">
      <dsp:nvSpPr>
        <dsp:cNvPr id="0" name=""/>
        <dsp:cNvSpPr/>
      </dsp:nvSpPr>
      <dsp:spPr>
        <a:xfrm>
          <a:off x="6977922"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032733-9C02-4F42-816D-006FD7B65E15}">
      <dsp:nvSpPr>
        <dsp:cNvPr id="0" name=""/>
        <dsp:cNvSpPr/>
      </dsp:nvSpPr>
      <dsp:spPr>
        <a:xfrm>
          <a:off x="6476218" y="1764027"/>
          <a:ext cx="547424" cy="260524"/>
        </a:xfrm>
        <a:custGeom>
          <a:avLst/>
          <a:gdLst/>
          <a:ahLst/>
          <a:cxnLst/>
          <a:rect l="0" t="0" r="0" b="0"/>
          <a:pathLst>
            <a:path>
              <a:moveTo>
                <a:pt x="0" y="0"/>
              </a:moveTo>
              <a:lnTo>
                <a:pt x="0" y="177539"/>
              </a:lnTo>
              <a:lnTo>
                <a:pt x="547424" y="177539"/>
              </a:lnTo>
              <a:lnTo>
                <a:pt x="547424"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B48BA-EFE7-49E2-9F20-6CA8000CBB9C}">
      <dsp:nvSpPr>
        <dsp:cNvPr id="0" name=""/>
        <dsp:cNvSpPr/>
      </dsp:nvSpPr>
      <dsp:spPr>
        <a:xfrm>
          <a:off x="5883074"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928FC1-94A7-44E4-920C-60FE263B796A}">
      <dsp:nvSpPr>
        <dsp:cNvPr id="0" name=""/>
        <dsp:cNvSpPr/>
      </dsp:nvSpPr>
      <dsp:spPr>
        <a:xfrm>
          <a:off x="5928794" y="1764027"/>
          <a:ext cx="547424" cy="260524"/>
        </a:xfrm>
        <a:custGeom>
          <a:avLst/>
          <a:gdLst/>
          <a:ahLst/>
          <a:cxnLst/>
          <a:rect l="0" t="0" r="0" b="0"/>
          <a:pathLst>
            <a:path>
              <a:moveTo>
                <a:pt x="547424" y="0"/>
              </a:moveTo>
              <a:lnTo>
                <a:pt x="547424" y="177539"/>
              </a:lnTo>
              <a:lnTo>
                <a:pt x="0" y="177539"/>
              </a:lnTo>
              <a:lnTo>
                <a:pt x="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193DA6-09CA-40D0-ADD8-B91DCB774B42}">
      <dsp:nvSpPr>
        <dsp:cNvPr id="0" name=""/>
        <dsp:cNvSpPr/>
      </dsp:nvSpPr>
      <dsp:spPr>
        <a:xfrm>
          <a:off x="4012809" y="934680"/>
          <a:ext cx="2463408" cy="260524"/>
        </a:xfrm>
        <a:custGeom>
          <a:avLst/>
          <a:gdLst/>
          <a:ahLst/>
          <a:cxnLst/>
          <a:rect l="0" t="0" r="0" b="0"/>
          <a:pathLst>
            <a:path>
              <a:moveTo>
                <a:pt x="0" y="0"/>
              </a:moveTo>
              <a:lnTo>
                <a:pt x="0" y="177539"/>
              </a:lnTo>
              <a:lnTo>
                <a:pt x="2463408" y="177539"/>
              </a:lnTo>
              <a:lnTo>
                <a:pt x="2463408" y="2605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E24749-09BA-4EB6-AB13-55DB6E3C1108}">
      <dsp:nvSpPr>
        <dsp:cNvPr id="0" name=""/>
        <dsp:cNvSpPr/>
      </dsp:nvSpPr>
      <dsp:spPr>
        <a:xfrm>
          <a:off x="4788226"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34C5B3-EA22-4272-914D-1A2E2B959FA1}">
      <dsp:nvSpPr>
        <dsp:cNvPr id="0" name=""/>
        <dsp:cNvSpPr/>
      </dsp:nvSpPr>
      <dsp:spPr>
        <a:xfrm>
          <a:off x="4286521" y="1764027"/>
          <a:ext cx="547424" cy="260524"/>
        </a:xfrm>
        <a:custGeom>
          <a:avLst/>
          <a:gdLst/>
          <a:ahLst/>
          <a:cxnLst/>
          <a:rect l="0" t="0" r="0" b="0"/>
          <a:pathLst>
            <a:path>
              <a:moveTo>
                <a:pt x="0" y="0"/>
              </a:moveTo>
              <a:lnTo>
                <a:pt x="0" y="177539"/>
              </a:lnTo>
              <a:lnTo>
                <a:pt x="547424" y="177539"/>
              </a:lnTo>
              <a:lnTo>
                <a:pt x="547424"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10985-4217-4242-84F2-2E4BDBFFB4EA}">
      <dsp:nvSpPr>
        <dsp:cNvPr id="0" name=""/>
        <dsp:cNvSpPr/>
      </dsp:nvSpPr>
      <dsp:spPr>
        <a:xfrm>
          <a:off x="3693377"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F392D-AB6A-4359-A7A4-BCC4FB1A9575}">
      <dsp:nvSpPr>
        <dsp:cNvPr id="0" name=""/>
        <dsp:cNvSpPr/>
      </dsp:nvSpPr>
      <dsp:spPr>
        <a:xfrm>
          <a:off x="3739097" y="1764027"/>
          <a:ext cx="547424" cy="260524"/>
        </a:xfrm>
        <a:custGeom>
          <a:avLst/>
          <a:gdLst/>
          <a:ahLst/>
          <a:cxnLst/>
          <a:rect l="0" t="0" r="0" b="0"/>
          <a:pathLst>
            <a:path>
              <a:moveTo>
                <a:pt x="547424" y="0"/>
              </a:moveTo>
              <a:lnTo>
                <a:pt x="547424" y="177539"/>
              </a:lnTo>
              <a:lnTo>
                <a:pt x="0" y="177539"/>
              </a:lnTo>
              <a:lnTo>
                <a:pt x="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937B8-D4C6-41D2-A688-82829B343675}">
      <dsp:nvSpPr>
        <dsp:cNvPr id="0" name=""/>
        <dsp:cNvSpPr/>
      </dsp:nvSpPr>
      <dsp:spPr>
        <a:xfrm>
          <a:off x="4012809" y="934680"/>
          <a:ext cx="273712" cy="260524"/>
        </a:xfrm>
        <a:custGeom>
          <a:avLst/>
          <a:gdLst/>
          <a:ahLst/>
          <a:cxnLst/>
          <a:rect l="0" t="0" r="0" b="0"/>
          <a:pathLst>
            <a:path>
              <a:moveTo>
                <a:pt x="0" y="0"/>
              </a:moveTo>
              <a:lnTo>
                <a:pt x="0" y="177539"/>
              </a:lnTo>
              <a:lnTo>
                <a:pt x="273712" y="177539"/>
              </a:lnTo>
              <a:lnTo>
                <a:pt x="273712" y="2605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FC44E8-F6AE-40B7-951E-3E034B0F2CA9}">
      <dsp:nvSpPr>
        <dsp:cNvPr id="0" name=""/>
        <dsp:cNvSpPr/>
      </dsp:nvSpPr>
      <dsp:spPr>
        <a:xfrm>
          <a:off x="2598529"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9CBBFB-EC63-40A1-84A5-FC0C48F7E448}">
      <dsp:nvSpPr>
        <dsp:cNvPr id="0" name=""/>
        <dsp:cNvSpPr/>
      </dsp:nvSpPr>
      <dsp:spPr>
        <a:xfrm>
          <a:off x="1549400" y="1764027"/>
          <a:ext cx="1094848" cy="260524"/>
        </a:xfrm>
        <a:custGeom>
          <a:avLst/>
          <a:gdLst/>
          <a:ahLst/>
          <a:cxnLst/>
          <a:rect l="0" t="0" r="0" b="0"/>
          <a:pathLst>
            <a:path>
              <a:moveTo>
                <a:pt x="0" y="0"/>
              </a:moveTo>
              <a:lnTo>
                <a:pt x="0" y="177539"/>
              </a:lnTo>
              <a:lnTo>
                <a:pt x="1094848" y="177539"/>
              </a:lnTo>
              <a:lnTo>
                <a:pt x="1094848"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B1D9A2-94A0-4184-9D94-FFFE991E6289}">
      <dsp:nvSpPr>
        <dsp:cNvPr id="0" name=""/>
        <dsp:cNvSpPr/>
      </dsp:nvSpPr>
      <dsp:spPr>
        <a:xfrm>
          <a:off x="1503680"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0F1F0C-E8E5-4B84-AD58-B80EBE1D37D8}">
      <dsp:nvSpPr>
        <dsp:cNvPr id="0" name=""/>
        <dsp:cNvSpPr/>
      </dsp:nvSpPr>
      <dsp:spPr>
        <a:xfrm>
          <a:off x="1503680" y="1764027"/>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8DC45-42E3-4C0B-B734-A907AAD3340F}">
      <dsp:nvSpPr>
        <dsp:cNvPr id="0" name=""/>
        <dsp:cNvSpPr/>
      </dsp:nvSpPr>
      <dsp:spPr>
        <a:xfrm>
          <a:off x="408832" y="2593375"/>
          <a:ext cx="91440" cy="260524"/>
        </a:xfrm>
        <a:custGeom>
          <a:avLst/>
          <a:gdLst/>
          <a:ahLst/>
          <a:cxnLst/>
          <a:rect l="0" t="0" r="0" b="0"/>
          <a:pathLst>
            <a:path>
              <a:moveTo>
                <a:pt x="45720" y="0"/>
              </a:moveTo>
              <a:lnTo>
                <a:pt x="4572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7DF10C-16EA-4F0D-B8E9-2F3465941EA7}">
      <dsp:nvSpPr>
        <dsp:cNvPr id="0" name=""/>
        <dsp:cNvSpPr/>
      </dsp:nvSpPr>
      <dsp:spPr>
        <a:xfrm>
          <a:off x="454552" y="1764027"/>
          <a:ext cx="1094848" cy="260524"/>
        </a:xfrm>
        <a:custGeom>
          <a:avLst/>
          <a:gdLst/>
          <a:ahLst/>
          <a:cxnLst/>
          <a:rect l="0" t="0" r="0" b="0"/>
          <a:pathLst>
            <a:path>
              <a:moveTo>
                <a:pt x="1094848" y="0"/>
              </a:moveTo>
              <a:lnTo>
                <a:pt x="1094848" y="177539"/>
              </a:lnTo>
              <a:lnTo>
                <a:pt x="0" y="177539"/>
              </a:lnTo>
              <a:lnTo>
                <a:pt x="0" y="26052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443429-8686-4ADF-91A6-70F861608C47}">
      <dsp:nvSpPr>
        <dsp:cNvPr id="0" name=""/>
        <dsp:cNvSpPr/>
      </dsp:nvSpPr>
      <dsp:spPr>
        <a:xfrm>
          <a:off x="1549400" y="934680"/>
          <a:ext cx="2463408" cy="260524"/>
        </a:xfrm>
        <a:custGeom>
          <a:avLst/>
          <a:gdLst/>
          <a:ahLst/>
          <a:cxnLst/>
          <a:rect l="0" t="0" r="0" b="0"/>
          <a:pathLst>
            <a:path>
              <a:moveTo>
                <a:pt x="2463408" y="0"/>
              </a:moveTo>
              <a:lnTo>
                <a:pt x="2463408" y="177539"/>
              </a:lnTo>
              <a:lnTo>
                <a:pt x="0" y="177539"/>
              </a:lnTo>
              <a:lnTo>
                <a:pt x="0" y="2605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304F5F-4EE5-40C1-9110-3CB51E0F7D29}">
      <dsp:nvSpPr>
        <dsp:cNvPr id="0" name=""/>
        <dsp:cNvSpPr/>
      </dsp:nvSpPr>
      <dsp:spPr>
        <a:xfrm>
          <a:off x="3564917" y="365856"/>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A664A-D679-4A72-B006-0A63DCEBECE6}">
      <dsp:nvSpPr>
        <dsp:cNvPr id="0" name=""/>
        <dsp:cNvSpPr/>
      </dsp:nvSpPr>
      <dsp:spPr>
        <a:xfrm>
          <a:off x="3664448" y="460411"/>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r-FR" sz="900" kern="1200" dirty="0"/>
            <a:t>Flipper</a:t>
          </a:r>
          <a:endParaRPr lang="fr-FR" sz="500" kern="1200" dirty="0"/>
        </a:p>
      </dsp:txBody>
      <dsp:txXfrm>
        <a:off x="3681108" y="477071"/>
        <a:ext cx="862465" cy="535503"/>
      </dsp:txXfrm>
    </dsp:sp>
    <dsp:sp modelId="{9E654245-6E1F-4437-A6F5-6754E2E72B23}">
      <dsp:nvSpPr>
        <dsp:cNvPr id="0" name=""/>
        <dsp:cNvSpPr/>
      </dsp:nvSpPr>
      <dsp:spPr>
        <a:xfrm>
          <a:off x="1101508" y="1195204"/>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0DF40-B63D-4B8D-A41E-F39CC3F55C2D}">
      <dsp:nvSpPr>
        <dsp:cNvPr id="0" name=""/>
        <dsp:cNvSpPr/>
      </dsp:nvSpPr>
      <dsp:spPr>
        <a:xfrm>
          <a:off x="1201040" y="1289759"/>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Informatique</a:t>
          </a:r>
        </a:p>
      </dsp:txBody>
      <dsp:txXfrm>
        <a:off x="1217700" y="1306419"/>
        <a:ext cx="862465" cy="535503"/>
      </dsp:txXfrm>
    </dsp:sp>
    <dsp:sp modelId="{BC2653E0-D0A7-44D6-8E9A-C530EB627C12}">
      <dsp:nvSpPr>
        <dsp:cNvPr id="0" name=""/>
        <dsp:cNvSpPr/>
      </dsp:nvSpPr>
      <dsp:spPr>
        <a:xfrm>
          <a:off x="6660"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94FBC4-AE69-4CFF-9092-74E3E2B72BB1}">
      <dsp:nvSpPr>
        <dsp:cNvPr id="0" name=""/>
        <dsp:cNvSpPr/>
      </dsp:nvSpPr>
      <dsp:spPr>
        <a:xfrm>
          <a:off x="106191"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du jeu </a:t>
          </a:r>
        </a:p>
      </dsp:txBody>
      <dsp:txXfrm>
        <a:off x="122851" y="2135767"/>
        <a:ext cx="862465" cy="535503"/>
      </dsp:txXfrm>
    </dsp:sp>
    <dsp:sp modelId="{E91FD386-769D-4E4A-ACF6-DAC13C9D9AF4}">
      <dsp:nvSpPr>
        <dsp:cNvPr id="0" name=""/>
        <dsp:cNvSpPr/>
      </dsp:nvSpPr>
      <dsp:spPr>
        <a:xfrm>
          <a:off x="6660"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D3A47-FFCF-4D05-934F-594AC5812549}">
      <dsp:nvSpPr>
        <dsp:cNvPr id="0" name=""/>
        <dsp:cNvSpPr/>
      </dsp:nvSpPr>
      <dsp:spPr>
        <a:xfrm>
          <a:off x="106191"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Développement du jeu sur </a:t>
          </a:r>
          <a:r>
            <a:rPr lang="fr-FR" sz="600" kern="1200" dirty="0" err="1"/>
            <a:t>Unity</a:t>
          </a:r>
          <a:endParaRPr lang="fr-FR" sz="600" kern="1200" dirty="0"/>
        </a:p>
      </dsp:txBody>
      <dsp:txXfrm>
        <a:off x="122851" y="2965114"/>
        <a:ext cx="862465" cy="535503"/>
      </dsp:txXfrm>
    </dsp:sp>
    <dsp:sp modelId="{BF08C354-8007-4778-A526-B3121C06A5F5}">
      <dsp:nvSpPr>
        <dsp:cNvPr id="0" name=""/>
        <dsp:cNvSpPr/>
      </dsp:nvSpPr>
      <dsp:spPr>
        <a:xfrm>
          <a:off x="1101508"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F4F072-FC49-4697-B192-54630C145BA0}">
      <dsp:nvSpPr>
        <dsp:cNvPr id="0" name=""/>
        <dsp:cNvSpPr/>
      </dsp:nvSpPr>
      <dsp:spPr>
        <a:xfrm>
          <a:off x="1201040"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du site web</a:t>
          </a:r>
        </a:p>
      </dsp:txBody>
      <dsp:txXfrm>
        <a:off x="1217700" y="2135767"/>
        <a:ext cx="862465" cy="535503"/>
      </dsp:txXfrm>
    </dsp:sp>
    <dsp:sp modelId="{92FF5D0D-BEEF-4790-8CA9-410DF42BD10E}">
      <dsp:nvSpPr>
        <dsp:cNvPr id="0" name=""/>
        <dsp:cNvSpPr/>
      </dsp:nvSpPr>
      <dsp:spPr>
        <a:xfrm>
          <a:off x="1101508"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217FF-0183-49A9-AB77-A7B88623BF19}">
      <dsp:nvSpPr>
        <dsp:cNvPr id="0" name=""/>
        <dsp:cNvSpPr/>
      </dsp:nvSpPr>
      <dsp:spPr>
        <a:xfrm>
          <a:off x="1201040"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du site officiel du jeu flipper</a:t>
          </a:r>
        </a:p>
      </dsp:txBody>
      <dsp:txXfrm>
        <a:off x="1217700" y="2965114"/>
        <a:ext cx="862465" cy="535503"/>
      </dsp:txXfrm>
    </dsp:sp>
    <dsp:sp modelId="{4E004D9B-B18E-4999-ADB7-A8E0D730FE71}">
      <dsp:nvSpPr>
        <dsp:cNvPr id="0" name=""/>
        <dsp:cNvSpPr/>
      </dsp:nvSpPr>
      <dsp:spPr>
        <a:xfrm>
          <a:off x="2196356"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02AA60-429A-4525-966F-8E9293276E52}">
      <dsp:nvSpPr>
        <dsp:cNvPr id="0" name=""/>
        <dsp:cNvSpPr/>
      </dsp:nvSpPr>
      <dsp:spPr>
        <a:xfrm>
          <a:off x="2295888"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du Logo</a:t>
          </a:r>
        </a:p>
      </dsp:txBody>
      <dsp:txXfrm>
        <a:off x="2312548" y="2135767"/>
        <a:ext cx="862465" cy="535503"/>
      </dsp:txXfrm>
    </dsp:sp>
    <dsp:sp modelId="{CDB585AD-9EF4-491E-8308-9686DD992313}">
      <dsp:nvSpPr>
        <dsp:cNvPr id="0" name=""/>
        <dsp:cNvSpPr/>
      </dsp:nvSpPr>
      <dsp:spPr>
        <a:xfrm>
          <a:off x="2196356"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9491FC-FA16-4471-95EB-4792D49FDA92}">
      <dsp:nvSpPr>
        <dsp:cNvPr id="0" name=""/>
        <dsp:cNvSpPr/>
      </dsp:nvSpPr>
      <dsp:spPr>
        <a:xfrm>
          <a:off x="2295888"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Créer un Logo moderne qui comprend les couleurs de la maquette du jeu</a:t>
          </a:r>
        </a:p>
      </dsp:txBody>
      <dsp:txXfrm>
        <a:off x="2312548" y="2965114"/>
        <a:ext cx="862465" cy="535503"/>
      </dsp:txXfrm>
    </dsp:sp>
    <dsp:sp modelId="{890870B7-89B3-40EB-B23A-165B0D17C633}">
      <dsp:nvSpPr>
        <dsp:cNvPr id="0" name=""/>
        <dsp:cNvSpPr/>
      </dsp:nvSpPr>
      <dsp:spPr>
        <a:xfrm>
          <a:off x="3838629" y="1195204"/>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858A34-6369-4411-A8D6-8F1DC92FD6AD}">
      <dsp:nvSpPr>
        <dsp:cNvPr id="0" name=""/>
        <dsp:cNvSpPr/>
      </dsp:nvSpPr>
      <dsp:spPr>
        <a:xfrm>
          <a:off x="3938161" y="1289759"/>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Commerciale</a:t>
          </a:r>
        </a:p>
      </dsp:txBody>
      <dsp:txXfrm>
        <a:off x="3954821" y="1306419"/>
        <a:ext cx="862465" cy="535503"/>
      </dsp:txXfrm>
    </dsp:sp>
    <dsp:sp modelId="{7F784842-C02C-49DB-AEF3-CD4F61433BED}">
      <dsp:nvSpPr>
        <dsp:cNvPr id="0" name=""/>
        <dsp:cNvSpPr/>
      </dsp:nvSpPr>
      <dsp:spPr>
        <a:xfrm>
          <a:off x="3291205"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500369-1357-484F-9BEC-471E0E622218}">
      <dsp:nvSpPr>
        <dsp:cNvPr id="0" name=""/>
        <dsp:cNvSpPr/>
      </dsp:nvSpPr>
      <dsp:spPr>
        <a:xfrm>
          <a:off x="3390736"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de l’affiche </a:t>
          </a:r>
        </a:p>
      </dsp:txBody>
      <dsp:txXfrm>
        <a:off x="3407396" y="2135767"/>
        <a:ext cx="862465" cy="535503"/>
      </dsp:txXfrm>
    </dsp:sp>
    <dsp:sp modelId="{95E233D0-5B6F-4584-8565-E971309B85BC}">
      <dsp:nvSpPr>
        <dsp:cNvPr id="0" name=""/>
        <dsp:cNvSpPr/>
      </dsp:nvSpPr>
      <dsp:spPr>
        <a:xfrm>
          <a:off x="3291205"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C5C74-A8E5-4FCE-B924-D984CB2B9862}">
      <dsp:nvSpPr>
        <dsp:cNvPr id="0" name=""/>
        <dsp:cNvSpPr/>
      </dsp:nvSpPr>
      <dsp:spPr>
        <a:xfrm>
          <a:off x="3390736"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Créer une affiche publicitaire du jeu</a:t>
          </a:r>
        </a:p>
      </dsp:txBody>
      <dsp:txXfrm>
        <a:off x="3407396" y="2965114"/>
        <a:ext cx="862465" cy="535503"/>
      </dsp:txXfrm>
    </dsp:sp>
    <dsp:sp modelId="{09EB0D4F-0675-4F87-B364-030E381278A5}">
      <dsp:nvSpPr>
        <dsp:cNvPr id="0" name=""/>
        <dsp:cNvSpPr/>
      </dsp:nvSpPr>
      <dsp:spPr>
        <a:xfrm>
          <a:off x="4386053"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A608E8-5687-4BFB-A451-87794351125A}">
      <dsp:nvSpPr>
        <dsp:cNvPr id="0" name=""/>
        <dsp:cNvSpPr/>
      </dsp:nvSpPr>
      <dsp:spPr>
        <a:xfrm>
          <a:off x="4485585"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Création des comptes (</a:t>
          </a:r>
          <a:r>
            <a:rPr lang="fr-FR" sz="600" kern="1200" dirty="0" err="1"/>
            <a:t>instagrame,twitch</a:t>
          </a:r>
          <a:r>
            <a:rPr lang="fr-FR" sz="600" kern="1200" dirty="0"/>
            <a:t>…)</a:t>
          </a:r>
        </a:p>
      </dsp:txBody>
      <dsp:txXfrm>
        <a:off x="4502245" y="2135767"/>
        <a:ext cx="862465" cy="535503"/>
      </dsp:txXfrm>
    </dsp:sp>
    <dsp:sp modelId="{E67D5CCA-39E6-42C0-949B-543141B1D37C}">
      <dsp:nvSpPr>
        <dsp:cNvPr id="0" name=""/>
        <dsp:cNvSpPr/>
      </dsp:nvSpPr>
      <dsp:spPr>
        <a:xfrm>
          <a:off x="4386053"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A63236-5DD7-4928-9CEB-22F89DD8FC6B}">
      <dsp:nvSpPr>
        <dsp:cNvPr id="0" name=""/>
        <dsp:cNvSpPr/>
      </dsp:nvSpPr>
      <dsp:spPr>
        <a:xfrm>
          <a:off x="4485585"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Ouvrir des comptes sur de différents réseaux sociaux </a:t>
          </a:r>
        </a:p>
      </dsp:txBody>
      <dsp:txXfrm>
        <a:off x="4502245" y="2965114"/>
        <a:ext cx="862465" cy="535503"/>
      </dsp:txXfrm>
    </dsp:sp>
    <dsp:sp modelId="{657327AD-50AA-4E17-A7A3-E1F3900B878D}">
      <dsp:nvSpPr>
        <dsp:cNvPr id="0" name=""/>
        <dsp:cNvSpPr/>
      </dsp:nvSpPr>
      <dsp:spPr>
        <a:xfrm>
          <a:off x="6028326" y="1195204"/>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7C110F-FCCD-44FD-8961-C772606D6657}">
      <dsp:nvSpPr>
        <dsp:cNvPr id="0" name=""/>
        <dsp:cNvSpPr/>
      </dsp:nvSpPr>
      <dsp:spPr>
        <a:xfrm>
          <a:off x="6127857" y="1289759"/>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Juridique</a:t>
          </a:r>
        </a:p>
      </dsp:txBody>
      <dsp:txXfrm>
        <a:off x="6144517" y="1306419"/>
        <a:ext cx="862465" cy="535503"/>
      </dsp:txXfrm>
    </dsp:sp>
    <dsp:sp modelId="{A4904162-3276-4724-AB94-88E32926EA50}">
      <dsp:nvSpPr>
        <dsp:cNvPr id="0" name=""/>
        <dsp:cNvSpPr/>
      </dsp:nvSpPr>
      <dsp:spPr>
        <a:xfrm>
          <a:off x="5480901"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3704F2-BB81-4481-A6B0-9B4126BAB24B}">
      <dsp:nvSpPr>
        <dsp:cNvPr id="0" name=""/>
        <dsp:cNvSpPr/>
      </dsp:nvSpPr>
      <dsp:spPr>
        <a:xfrm>
          <a:off x="5580433"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Sécurité informatique </a:t>
          </a:r>
        </a:p>
      </dsp:txBody>
      <dsp:txXfrm>
        <a:off x="5597093" y="2135767"/>
        <a:ext cx="862465" cy="535503"/>
      </dsp:txXfrm>
    </dsp:sp>
    <dsp:sp modelId="{99210438-16DE-4551-924C-9834BC13C448}">
      <dsp:nvSpPr>
        <dsp:cNvPr id="0" name=""/>
        <dsp:cNvSpPr/>
      </dsp:nvSpPr>
      <dsp:spPr>
        <a:xfrm>
          <a:off x="5480901"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0C1009-7D06-4F6E-AD3B-751511C66EDC}">
      <dsp:nvSpPr>
        <dsp:cNvPr id="0" name=""/>
        <dsp:cNvSpPr/>
      </dsp:nvSpPr>
      <dsp:spPr>
        <a:xfrm>
          <a:off x="5580433"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Sécuriser les données du jeu pour éviter toutes sorte de falsification (crack)</a:t>
          </a:r>
        </a:p>
      </dsp:txBody>
      <dsp:txXfrm>
        <a:off x="5597093" y="2965114"/>
        <a:ext cx="862465" cy="535503"/>
      </dsp:txXfrm>
    </dsp:sp>
    <dsp:sp modelId="{5D9E557F-32B5-4BFC-91AF-7427DA5E56B5}">
      <dsp:nvSpPr>
        <dsp:cNvPr id="0" name=""/>
        <dsp:cNvSpPr/>
      </dsp:nvSpPr>
      <dsp:spPr>
        <a:xfrm>
          <a:off x="6575750" y="2024552"/>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060815-68AD-4190-ADBD-F67AB3D05F2E}">
      <dsp:nvSpPr>
        <dsp:cNvPr id="0" name=""/>
        <dsp:cNvSpPr/>
      </dsp:nvSpPr>
      <dsp:spPr>
        <a:xfrm>
          <a:off x="6675281" y="2119107"/>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Confidentialité</a:t>
          </a:r>
        </a:p>
      </dsp:txBody>
      <dsp:txXfrm>
        <a:off x="6691941" y="2135767"/>
        <a:ext cx="862465" cy="535503"/>
      </dsp:txXfrm>
    </dsp:sp>
    <dsp:sp modelId="{6F371500-E1A8-4D58-8180-67784B3BCE5F}">
      <dsp:nvSpPr>
        <dsp:cNvPr id="0" name=""/>
        <dsp:cNvSpPr/>
      </dsp:nvSpPr>
      <dsp:spPr>
        <a:xfrm>
          <a:off x="6575750" y="2853899"/>
          <a:ext cx="895785" cy="56882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5086C2-B2DE-4DEA-A186-D3EFB81F03A3}">
      <dsp:nvSpPr>
        <dsp:cNvPr id="0" name=""/>
        <dsp:cNvSpPr/>
      </dsp:nvSpPr>
      <dsp:spPr>
        <a:xfrm>
          <a:off x="6675281" y="2948454"/>
          <a:ext cx="895785" cy="56882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266700">
            <a:lnSpc>
              <a:spcPct val="90000"/>
            </a:lnSpc>
            <a:spcBef>
              <a:spcPct val="0"/>
            </a:spcBef>
            <a:spcAft>
              <a:spcPct val="35000"/>
            </a:spcAft>
            <a:buNone/>
          </a:pPr>
          <a:r>
            <a:rPr lang="fr-FR" sz="600" kern="1200" dirty="0"/>
            <a:t>Garantir une sécurité extrême pour l’utilisateur afin de protéger ses données confidentielles </a:t>
          </a:r>
        </a:p>
      </dsp:txBody>
      <dsp:txXfrm>
        <a:off x="6691941" y="2965114"/>
        <a:ext cx="862465" cy="5355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b17130de75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b17130de75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b17130de75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b17130de75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35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17130de7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b17130de7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0dbcdf237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0dbcdf237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47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1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271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36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879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11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0dbcdf2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0dbcdf2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77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0dbcdf23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0dbcdf2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0dbcdf237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0dbcdf237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b17130de7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b17130de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b17130de75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b17130de75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17130de75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17130de7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17130de7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17130de7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17130de7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17130de7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531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17130de7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17130de7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745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b17130de75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b17130de75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83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b17130de7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b17130de7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b17130de75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b17130de75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b17130de75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007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b17130de75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b17130de75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1877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0dbcdf237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0dbcdf237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b17130de7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b17130de7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b17130de75_0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b17130de75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b0dbcdf23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b0dbcdf23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b17130de75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44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17130de75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17130de75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b17130de75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b17130de75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b0dbcdf23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126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14.xml"/><Relationship Id="rId7" Type="http://schemas.openxmlformats.org/officeDocument/2006/relationships/hyperlink" Target="http://bit.ly/2TtBDfr"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slide" Target="../slides/slide2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18.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slide" Target="../slides/slide2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0" name="Google Shape;10;p2"/>
          <p:cNvGrpSpPr/>
          <p:nvPr/>
        </p:nvGrpSpPr>
        <p:grpSpPr>
          <a:xfrm>
            <a:off x="1185100" y="540000"/>
            <a:ext cx="6773700" cy="4063500"/>
            <a:chOff x="1185100" y="540000"/>
            <a:chExt cx="6773700" cy="4063500"/>
          </a:xfrm>
        </p:grpSpPr>
        <p:sp>
          <p:nvSpPr>
            <p:cNvPr id="11" name="Google Shape;11;p2"/>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649106" y="1225500"/>
            <a:ext cx="5845800" cy="20526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649100" y="3025314"/>
            <a:ext cx="5845800" cy="5817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8"/>
        <p:cNvGrpSpPr/>
        <p:nvPr/>
      </p:nvGrpSpPr>
      <p:grpSpPr>
        <a:xfrm>
          <a:off x="0" y="0"/>
          <a:ext cx="0" cy="0"/>
          <a:chOff x="0" y="0"/>
          <a:chExt cx="0" cy="0"/>
        </a:xfrm>
      </p:grpSpPr>
      <p:pic>
        <p:nvPicPr>
          <p:cNvPr id="179" name="Google Shape;179;p14"/>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0" name="Google Shape;180;p14"/>
          <p:cNvGrpSpPr/>
          <p:nvPr/>
        </p:nvGrpSpPr>
        <p:grpSpPr>
          <a:xfrm>
            <a:off x="931900" y="379200"/>
            <a:ext cx="7939200" cy="4385100"/>
            <a:chOff x="931900" y="379200"/>
            <a:chExt cx="7939200" cy="4385100"/>
          </a:xfrm>
        </p:grpSpPr>
        <p:sp>
          <p:nvSpPr>
            <p:cNvPr id="181" name="Google Shape;181;p14"/>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5" name="Google Shape;185;p14"/>
          <p:cNvSpPr txBox="1">
            <a:spLocks noGrp="1"/>
          </p:cNvSpPr>
          <p:nvPr>
            <p:ph type="subTitle" idx="1"/>
          </p:nvPr>
        </p:nvSpPr>
        <p:spPr>
          <a:xfrm>
            <a:off x="18145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6" name="Google Shape;186;p14"/>
          <p:cNvSpPr txBox="1">
            <a:spLocks noGrp="1"/>
          </p:cNvSpPr>
          <p:nvPr>
            <p:ph type="subTitle" idx="2"/>
          </p:nvPr>
        </p:nvSpPr>
        <p:spPr>
          <a:xfrm>
            <a:off x="18146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7" name="Google Shape;187;p14"/>
          <p:cNvSpPr txBox="1">
            <a:spLocks noGrp="1"/>
          </p:cNvSpPr>
          <p:nvPr>
            <p:ph type="subTitle" idx="3"/>
          </p:nvPr>
        </p:nvSpPr>
        <p:spPr>
          <a:xfrm>
            <a:off x="5811898" y="3285154"/>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88" name="Google Shape;188;p14"/>
          <p:cNvSpPr txBox="1">
            <a:spLocks noGrp="1"/>
          </p:cNvSpPr>
          <p:nvPr>
            <p:ph type="subTitle" idx="4"/>
          </p:nvPr>
        </p:nvSpPr>
        <p:spPr>
          <a:xfrm>
            <a:off x="5811900" y="3654568"/>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9" name="Google Shape;189;p14">
            <a:hlinkClick r:id="rId3" action="ppaction://hlinksldjump"/>
          </p:cNvPr>
          <p:cNvSpPr txBox="1">
            <a:spLocks noGrp="1"/>
          </p:cNvSpPr>
          <p:nvPr>
            <p:ph type="subTitle" idx="5"/>
          </p:nvPr>
        </p:nvSpPr>
        <p:spPr>
          <a:xfrm>
            <a:off x="18145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0" name="Google Shape;190;p14"/>
          <p:cNvSpPr txBox="1">
            <a:spLocks noGrp="1"/>
          </p:cNvSpPr>
          <p:nvPr>
            <p:ph type="subTitle" idx="6"/>
          </p:nvPr>
        </p:nvSpPr>
        <p:spPr>
          <a:xfrm>
            <a:off x="18146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1" name="Google Shape;191;p14"/>
          <p:cNvSpPr txBox="1">
            <a:spLocks noGrp="1"/>
          </p:cNvSpPr>
          <p:nvPr>
            <p:ph type="subTitle" idx="7"/>
          </p:nvPr>
        </p:nvSpPr>
        <p:spPr>
          <a:xfrm>
            <a:off x="5811898" y="1481591"/>
            <a:ext cx="2176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92" name="Google Shape;192;p14"/>
          <p:cNvSpPr txBox="1">
            <a:spLocks noGrp="1"/>
          </p:cNvSpPr>
          <p:nvPr>
            <p:ph type="subTitle" idx="8"/>
          </p:nvPr>
        </p:nvSpPr>
        <p:spPr>
          <a:xfrm>
            <a:off x="5811900" y="1851005"/>
            <a:ext cx="21765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3" name="Google Shape;193;p14">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4" name="Google Shape;194;p14">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5" name="Google Shape;195;p14">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6" name="Google Shape;196;p14">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7" name="Google Shape;197;p14">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98" name="Google Shape;198;p14">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99" name="Google Shape;199;p14">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00" name="Google Shape;200;p14">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01"/>
        <p:cNvGrpSpPr/>
        <p:nvPr/>
      </p:nvGrpSpPr>
      <p:grpSpPr>
        <a:xfrm>
          <a:off x="0" y="0"/>
          <a:ext cx="0" cy="0"/>
          <a:chOff x="0" y="0"/>
          <a:chExt cx="0" cy="0"/>
        </a:xfrm>
      </p:grpSpPr>
      <p:pic>
        <p:nvPicPr>
          <p:cNvPr id="202" name="Google Shape;202;p15"/>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03" name="Google Shape;203;p15"/>
          <p:cNvGrpSpPr/>
          <p:nvPr/>
        </p:nvGrpSpPr>
        <p:grpSpPr>
          <a:xfrm>
            <a:off x="1954088" y="379200"/>
            <a:ext cx="5894825" cy="4385100"/>
            <a:chOff x="1954088" y="379200"/>
            <a:chExt cx="5894825" cy="4385100"/>
          </a:xfrm>
        </p:grpSpPr>
        <p:sp>
          <p:nvSpPr>
            <p:cNvPr id="204" name="Google Shape;204;p15"/>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5"/>
          <p:cNvSpPr txBox="1">
            <a:spLocks noGrp="1"/>
          </p:cNvSpPr>
          <p:nvPr>
            <p:ph type="title"/>
          </p:nvPr>
        </p:nvSpPr>
        <p:spPr>
          <a:xfrm>
            <a:off x="2473162" y="3385525"/>
            <a:ext cx="4856700" cy="5727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Raleway Thin"/>
              <a:buNone/>
              <a:defRPr sz="1600">
                <a:latin typeface="Raleway Thin"/>
                <a:ea typeface="Raleway Thin"/>
                <a:cs typeface="Raleway Thin"/>
                <a:sym typeface="Raleway Thin"/>
              </a:defRPr>
            </a:lvl1pPr>
            <a:lvl2pPr lvl="1" rtl="0">
              <a:spcBef>
                <a:spcPts val="0"/>
              </a:spcBef>
              <a:spcAft>
                <a:spcPts val="0"/>
              </a:spcAft>
              <a:buSzPts val="1600"/>
              <a:buNone/>
              <a:defRPr sz="1600">
                <a:latin typeface="Tajawal"/>
                <a:ea typeface="Tajawal"/>
                <a:cs typeface="Tajawal"/>
                <a:sym typeface="Tajawal"/>
              </a:defRPr>
            </a:lvl2pPr>
            <a:lvl3pPr lvl="2" rtl="0">
              <a:spcBef>
                <a:spcPts val="0"/>
              </a:spcBef>
              <a:spcAft>
                <a:spcPts val="0"/>
              </a:spcAft>
              <a:buSzPts val="1600"/>
              <a:buNone/>
              <a:defRPr sz="1600">
                <a:latin typeface="Tajawal"/>
                <a:ea typeface="Tajawal"/>
                <a:cs typeface="Tajawal"/>
                <a:sym typeface="Tajawal"/>
              </a:defRPr>
            </a:lvl3pPr>
            <a:lvl4pPr lvl="3" rtl="0">
              <a:spcBef>
                <a:spcPts val="0"/>
              </a:spcBef>
              <a:spcAft>
                <a:spcPts val="0"/>
              </a:spcAft>
              <a:buSzPts val="1600"/>
              <a:buNone/>
              <a:defRPr sz="1600">
                <a:latin typeface="Tajawal"/>
                <a:ea typeface="Tajawal"/>
                <a:cs typeface="Tajawal"/>
                <a:sym typeface="Tajawal"/>
              </a:defRPr>
            </a:lvl4pPr>
            <a:lvl5pPr lvl="4" rtl="0">
              <a:spcBef>
                <a:spcPts val="0"/>
              </a:spcBef>
              <a:spcAft>
                <a:spcPts val="0"/>
              </a:spcAft>
              <a:buSzPts val="1600"/>
              <a:buNone/>
              <a:defRPr sz="1600">
                <a:latin typeface="Tajawal"/>
                <a:ea typeface="Tajawal"/>
                <a:cs typeface="Tajawal"/>
                <a:sym typeface="Tajawal"/>
              </a:defRPr>
            </a:lvl5pPr>
            <a:lvl6pPr lvl="5" rtl="0">
              <a:spcBef>
                <a:spcPts val="0"/>
              </a:spcBef>
              <a:spcAft>
                <a:spcPts val="0"/>
              </a:spcAft>
              <a:buSzPts val="1600"/>
              <a:buNone/>
              <a:defRPr sz="1600">
                <a:latin typeface="Tajawal"/>
                <a:ea typeface="Tajawal"/>
                <a:cs typeface="Tajawal"/>
                <a:sym typeface="Tajawal"/>
              </a:defRPr>
            </a:lvl6pPr>
            <a:lvl7pPr lvl="6" rtl="0">
              <a:spcBef>
                <a:spcPts val="0"/>
              </a:spcBef>
              <a:spcAft>
                <a:spcPts val="0"/>
              </a:spcAft>
              <a:buSzPts val="1600"/>
              <a:buNone/>
              <a:defRPr sz="1600">
                <a:latin typeface="Tajawal"/>
                <a:ea typeface="Tajawal"/>
                <a:cs typeface="Tajawal"/>
                <a:sym typeface="Tajawal"/>
              </a:defRPr>
            </a:lvl7pPr>
            <a:lvl8pPr lvl="7" rtl="0">
              <a:spcBef>
                <a:spcPts val="0"/>
              </a:spcBef>
              <a:spcAft>
                <a:spcPts val="0"/>
              </a:spcAft>
              <a:buSzPts val="1600"/>
              <a:buNone/>
              <a:defRPr sz="1600">
                <a:latin typeface="Tajawal"/>
                <a:ea typeface="Tajawal"/>
                <a:cs typeface="Tajawal"/>
                <a:sym typeface="Tajawal"/>
              </a:defRPr>
            </a:lvl8pPr>
            <a:lvl9pPr lvl="8" rtl="0">
              <a:spcBef>
                <a:spcPts val="0"/>
              </a:spcBef>
              <a:spcAft>
                <a:spcPts val="0"/>
              </a:spcAft>
              <a:buSzPts val="1600"/>
              <a:buNone/>
              <a:defRPr sz="1600">
                <a:latin typeface="Tajawal"/>
                <a:ea typeface="Tajawal"/>
                <a:cs typeface="Tajawal"/>
                <a:sym typeface="Tajawal"/>
              </a:defRPr>
            </a:lvl9pPr>
          </a:lstStyle>
          <a:p>
            <a:endParaRPr/>
          </a:p>
        </p:txBody>
      </p:sp>
      <p:sp>
        <p:nvSpPr>
          <p:cNvPr id="208" name="Google Shape;208;p15"/>
          <p:cNvSpPr txBox="1">
            <a:spLocks noGrp="1"/>
          </p:cNvSpPr>
          <p:nvPr>
            <p:ph type="title" idx="2"/>
          </p:nvPr>
        </p:nvSpPr>
        <p:spPr>
          <a:xfrm>
            <a:off x="2473174" y="2088475"/>
            <a:ext cx="4856700" cy="1294500"/>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Tajawal"/>
              <a:buNone/>
              <a:defRPr sz="2300">
                <a:solidFill>
                  <a:schemeClr val="dk2"/>
                </a:solidFill>
                <a:latin typeface="Tajawal"/>
                <a:ea typeface="Tajawal"/>
                <a:cs typeface="Tajawal"/>
                <a:sym typeface="Tajawal"/>
              </a:defRPr>
            </a:lvl1pPr>
            <a:lvl2pPr lvl="1" rtl="0">
              <a:spcBef>
                <a:spcPts val="0"/>
              </a:spcBef>
              <a:spcAft>
                <a:spcPts val="0"/>
              </a:spcAft>
              <a:buSzPts val="1600"/>
              <a:buFont typeface="Tajawal"/>
              <a:buNone/>
              <a:defRPr sz="1600">
                <a:latin typeface="Tajawal"/>
                <a:ea typeface="Tajawal"/>
                <a:cs typeface="Tajawal"/>
                <a:sym typeface="Tajawal"/>
              </a:defRPr>
            </a:lvl2pPr>
            <a:lvl3pPr lvl="2" rtl="0">
              <a:spcBef>
                <a:spcPts val="0"/>
              </a:spcBef>
              <a:spcAft>
                <a:spcPts val="0"/>
              </a:spcAft>
              <a:buSzPts val="1600"/>
              <a:buFont typeface="Tajawal"/>
              <a:buNone/>
              <a:defRPr sz="1600">
                <a:latin typeface="Tajawal"/>
                <a:ea typeface="Tajawal"/>
                <a:cs typeface="Tajawal"/>
                <a:sym typeface="Tajawal"/>
              </a:defRPr>
            </a:lvl3pPr>
            <a:lvl4pPr lvl="3" rtl="0">
              <a:spcBef>
                <a:spcPts val="0"/>
              </a:spcBef>
              <a:spcAft>
                <a:spcPts val="0"/>
              </a:spcAft>
              <a:buSzPts val="1600"/>
              <a:buFont typeface="Tajawal"/>
              <a:buNone/>
              <a:defRPr sz="1600">
                <a:latin typeface="Tajawal"/>
                <a:ea typeface="Tajawal"/>
                <a:cs typeface="Tajawal"/>
                <a:sym typeface="Tajawal"/>
              </a:defRPr>
            </a:lvl4pPr>
            <a:lvl5pPr lvl="4" rtl="0">
              <a:spcBef>
                <a:spcPts val="0"/>
              </a:spcBef>
              <a:spcAft>
                <a:spcPts val="0"/>
              </a:spcAft>
              <a:buSzPts val="1600"/>
              <a:buFont typeface="Tajawal"/>
              <a:buNone/>
              <a:defRPr sz="1600">
                <a:latin typeface="Tajawal"/>
                <a:ea typeface="Tajawal"/>
                <a:cs typeface="Tajawal"/>
                <a:sym typeface="Tajawal"/>
              </a:defRPr>
            </a:lvl5pPr>
            <a:lvl6pPr lvl="5" rtl="0">
              <a:spcBef>
                <a:spcPts val="0"/>
              </a:spcBef>
              <a:spcAft>
                <a:spcPts val="0"/>
              </a:spcAft>
              <a:buSzPts val="1600"/>
              <a:buFont typeface="Tajawal"/>
              <a:buNone/>
              <a:defRPr sz="1600">
                <a:latin typeface="Tajawal"/>
                <a:ea typeface="Tajawal"/>
                <a:cs typeface="Tajawal"/>
                <a:sym typeface="Tajawal"/>
              </a:defRPr>
            </a:lvl6pPr>
            <a:lvl7pPr lvl="6" rtl="0">
              <a:spcBef>
                <a:spcPts val="0"/>
              </a:spcBef>
              <a:spcAft>
                <a:spcPts val="0"/>
              </a:spcAft>
              <a:buSzPts val="1600"/>
              <a:buFont typeface="Tajawal"/>
              <a:buNone/>
              <a:defRPr sz="1600">
                <a:latin typeface="Tajawal"/>
                <a:ea typeface="Tajawal"/>
                <a:cs typeface="Tajawal"/>
                <a:sym typeface="Tajawal"/>
              </a:defRPr>
            </a:lvl7pPr>
            <a:lvl8pPr lvl="7" rtl="0">
              <a:spcBef>
                <a:spcPts val="0"/>
              </a:spcBef>
              <a:spcAft>
                <a:spcPts val="0"/>
              </a:spcAft>
              <a:buSzPts val="1600"/>
              <a:buFont typeface="Tajawal"/>
              <a:buNone/>
              <a:defRPr sz="1600">
                <a:latin typeface="Tajawal"/>
                <a:ea typeface="Tajawal"/>
                <a:cs typeface="Tajawal"/>
                <a:sym typeface="Tajawal"/>
              </a:defRPr>
            </a:lvl8pPr>
            <a:lvl9pPr lvl="8" rtl="0">
              <a:spcBef>
                <a:spcPts val="0"/>
              </a:spcBef>
              <a:spcAft>
                <a:spcPts val="0"/>
              </a:spcAft>
              <a:buSzPts val="1600"/>
              <a:buFont typeface="Tajawal"/>
              <a:buNone/>
              <a:defRPr sz="1600">
                <a:latin typeface="Tajawal"/>
                <a:ea typeface="Tajawal"/>
                <a:cs typeface="Tajawal"/>
                <a:sym typeface="Tajawal"/>
              </a:defRPr>
            </a:lvl9pPr>
          </a:lstStyle>
          <a:p>
            <a:endParaRPr/>
          </a:p>
        </p:txBody>
      </p:sp>
      <p:sp>
        <p:nvSpPr>
          <p:cNvPr id="209" name="Google Shape;209;p15">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0" name="Google Shape;210;p15">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1" name="Google Shape;211;p15">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2" name="Google Shape;212;p15">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3" name="Google Shape;213;p15">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14" name="Google Shape;214;p15">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5" name="Google Shape;215;p15">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16" name="Google Shape;216;p15">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17"/>
        <p:cNvGrpSpPr/>
        <p:nvPr/>
      </p:nvGrpSpPr>
      <p:grpSpPr>
        <a:xfrm>
          <a:off x="0" y="0"/>
          <a:ext cx="0" cy="0"/>
          <a:chOff x="0" y="0"/>
          <a:chExt cx="0" cy="0"/>
        </a:xfrm>
      </p:grpSpPr>
      <p:pic>
        <p:nvPicPr>
          <p:cNvPr id="218" name="Google Shape;218;p16"/>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19" name="Google Shape;219;p16"/>
          <p:cNvGrpSpPr/>
          <p:nvPr/>
        </p:nvGrpSpPr>
        <p:grpSpPr>
          <a:xfrm>
            <a:off x="931900" y="379200"/>
            <a:ext cx="7939200" cy="4385100"/>
            <a:chOff x="931900" y="379200"/>
            <a:chExt cx="7939200" cy="4385100"/>
          </a:xfrm>
        </p:grpSpPr>
        <p:sp>
          <p:nvSpPr>
            <p:cNvPr id="220" name="Google Shape;220;p16"/>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1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24" name="Google Shape;224;p16"/>
          <p:cNvSpPr txBox="1">
            <a:spLocks noGrp="1"/>
          </p:cNvSpPr>
          <p:nvPr>
            <p:ph type="subTitle" idx="1"/>
          </p:nvPr>
        </p:nvSpPr>
        <p:spPr>
          <a:xfrm>
            <a:off x="1451175" y="2989750"/>
            <a:ext cx="18780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25" name="Google Shape;225;p16"/>
          <p:cNvSpPr txBox="1">
            <a:spLocks noGrp="1"/>
          </p:cNvSpPr>
          <p:nvPr>
            <p:ph type="subTitle" idx="2"/>
          </p:nvPr>
        </p:nvSpPr>
        <p:spPr>
          <a:xfrm>
            <a:off x="1451175" y="3459550"/>
            <a:ext cx="18780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16"/>
          <p:cNvSpPr txBox="1">
            <a:spLocks noGrp="1"/>
          </p:cNvSpPr>
          <p:nvPr>
            <p:ph type="subTitle" idx="3"/>
          </p:nvPr>
        </p:nvSpPr>
        <p:spPr>
          <a:xfrm>
            <a:off x="6457825" y="2989750"/>
            <a:ext cx="18780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27" name="Google Shape;227;p16"/>
          <p:cNvSpPr txBox="1">
            <a:spLocks noGrp="1"/>
          </p:cNvSpPr>
          <p:nvPr>
            <p:ph type="subTitle" idx="4"/>
          </p:nvPr>
        </p:nvSpPr>
        <p:spPr>
          <a:xfrm>
            <a:off x="6457825" y="3459550"/>
            <a:ext cx="18780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8" name="Google Shape;228;p16"/>
          <p:cNvSpPr txBox="1">
            <a:spLocks noGrp="1"/>
          </p:cNvSpPr>
          <p:nvPr>
            <p:ph type="subTitle" idx="5"/>
          </p:nvPr>
        </p:nvSpPr>
        <p:spPr>
          <a:xfrm>
            <a:off x="3954500" y="2989750"/>
            <a:ext cx="18780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29" name="Google Shape;229;p16"/>
          <p:cNvSpPr txBox="1">
            <a:spLocks noGrp="1"/>
          </p:cNvSpPr>
          <p:nvPr>
            <p:ph type="subTitle" idx="6"/>
          </p:nvPr>
        </p:nvSpPr>
        <p:spPr>
          <a:xfrm>
            <a:off x="3954500" y="3459550"/>
            <a:ext cx="1878000" cy="572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0" name="Google Shape;230;p16">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31" name="Google Shape;231;p16">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32" name="Google Shape;232;p16">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33" name="Google Shape;233;p16">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34" name="Google Shape;234;p16">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35" name="Google Shape;235;p16">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36" name="Google Shape;236;p16">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37" name="Google Shape;237;p16">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38"/>
        <p:cNvGrpSpPr/>
        <p:nvPr/>
      </p:nvGrpSpPr>
      <p:grpSpPr>
        <a:xfrm>
          <a:off x="0" y="0"/>
          <a:ext cx="0" cy="0"/>
          <a:chOff x="0" y="0"/>
          <a:chExt cx="0" cy="0"/>
        </a:xfrm>
      </p:grpSpPr>
      <p:pic>
        <p:nvPicPr>
          <p:cNvPr id="239" name="Google Shape;239;p17"/>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240" name="Google Shape;240;p17"/>
          <p:cNvGrpSpPr/>
          <p:nvPr/>
        </p:nvGrpSpPr>
        <p:grpSpPr>
          <a:xfrm>
            <a:off x="931900" y="379200"/>
            <a:ext cx="7939200" cy="4385100"/>
            <a:chOff x="931900" y="379200"/>
            <a:chExt cx="7939200" cy="4385100"/>
          </a:xfrm>
        </p:grpSpPr>
        <p:sp>
          <p:nvSpPr>
            <p:cNvPr id="241" name="Google Shape;241;p17"/>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7"/>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45" name="Google Shape;245;p17"/>
          <p:cNvSpPr txBox="1">
            <a:spLocks noGrp="1"/>
          </p:cNvSpPr>
          <p:nvPr>
            <p:ph type="subTitle" idx="1"/>
          </p:nvPr>
        </p:nvSpPr>
        <p:spPr>
          <a:xfrm>
            <a:off x="1455550" y="3389725"/>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6" name="Google Shape;246;p17"/>
          <p:cNvSpPr txBox="1">
            <a:spLocks noGrp="1"/>
          </p:cNvSpPr>
          <p:nvPr>
            <p:ph type="subTitle" idx="2"/>
          </p:nvPr>
        </p:nvSpPr>
        <p:spPr>
          <a:xfrm>
            <a:off x="1455550" y="3822625"/>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7" name="Google Shape;247;p17"/>
          <p:cNvSpPr txBox="1">
            <a:spLocks noGrp="1"/>
          </p:cNvSpPr>
          <p:nvPr>
            <p:ph type="subTitle" idx="3"/>
          </p:nvPr>
        </p:nvSpPr>
        <p:spPr>
          <a:xfrm>
            <a:off x="1455550" y="1573850"/>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48" name="Google Shape;248;p17"/>
          <p:cNvSpPr txBox="1">
            <a:spLocks noGrp="1"/>
          </p:cNvSpPr>
          <p:nvPr>
            <p:ph type="subTitle" idx="4"/>
          </p:nvPr>
        </p:nvSpPr>
        <p:spPr>
          <a:xfrm>
            <a:off x="1455550" y="2006750"/>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49" name="Google Shape;249;p17"/>
          <p:cNvSpPr txBox="1">
            <a:spLocks noGrp="1"/>
          </p:cNvSpPr>
          <p:nvPr>
            <p:ph type="subTitle" idx="5"/>
          </p:nvPr>
        </p:nvSpPr>
        <p:spPr>
          <a:xfrm>
            <a:off x="3998750" y="3389725"/>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0" name="Google Shape;250;p17"/>
          <p:cNvSpPr txBox="1">
            <a:spLocks noGrp="1"/>
          </p:cNvSpPr>
          <p:nvPr>
            <p:ph type="subTitle" idx="6"/>
          </p:nvPr>
        </p:nvSpPr>
        <p:spPr>
          <a:xfrm>
            <a:off x="3998750" y="3822625"/>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1" name="Google Shape;251;p17"/>
          <p:cNvSpPr txBox="1">
            <a:spLocks noGrp="1"/>
          </p:cNvSpPr>
          <p:nvPr>
            <p:ph type="subTitle" idx="7"/>
          </p:nvPr>
        </p:nvSpPr>
        <p:spPr>
          <a:xfrm>
            <a:off x="3998750" y="1573850"/>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2" name="Google Shape;252;p17"/>
          <p:cNvSpPr txBox="1">
            <a:spLocks noGrp="1"/>
          </p:cNvSpPr>
          <p:nvPr>
            <p:ph type="subTitle" idx="8"/>
          </p:nvPr>
        </p:nvSpPr>
        <p:spPr>
          <a:xfrm>
            <a:off x="3998750" y="2006750"/>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3" name="Google Shape;253;p17"/>
          <p:cNvSpPr txBox="1">
            <a:spLocks noGrp="1"/>
          </p:cNvSpPr>
          <p:nvPr>
            <p:ph type="subTitle" idx="9"/>
          </p:nvPr>
        </p:nvSpPr>
        <p:spPr>
          <a:xfrm>
            <a:off x="6541950" y="3389725"/>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4" name="Google Shape;254;p17"/>
          <p:cNvSpPr txBox="1">
            <a:spLocks noGrp="1"/>
          </p:cNvSpPr>
          <p:nvPr>
            <p:ph type="subTitle" idx="13"/>
          </p:nvPr>
        </p:nvSpPr>
        <p:spPr>
          <a:xfrm>
            <a:off x="6541950" y="3822625"/>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5" name="Google Shape;255;p17"/>
          <p:cNvSpPr txBox="1">
            <a:spLocks noGrp="1"/>
          </p:cNvSpPr>
          <p:nvPr>
            <p:ph type="subTitle" idx="14"/>
          </p:nvPr>
        </p:nvSpPr>
        <p:spPr>
          <a:xfrm>
            <a:off x="6541950" y="1573850"/>
            <a:ext cx="1789500" cy="43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256" name="Google Shape;256;p17"/>
          <p:cNvSpPr txBox="1">
            <a:spLocks noGrp="1"/>
          </p:cNvSpPr>
          <p:nvPr>
            <p:ph type="subTitle" idx="15"/>
          </p:nvPr>
        </p:nvSpPr>
        <p:spPr>
          <a:xfrm>
            <a:off x="6541950" y="2006750"/>
            <a:ext cx="1789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57" name="Google Shape;257;p17">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58" name="Google Shape;258;p17">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59" name="Google Shape;259;p17">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0" name="Google Shape;260;p17">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1" name="Google Shape;261;p17">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2" name="Google Shape;262;p17">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63" name="Google Shape;263;p17">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264" name="Google Shape;264;p17">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19"/>
        <p:cNvGrpSpPr/>
        <p:nvPr/>
      </p:nvGrpSpPr>
      <p:grpSpPr>
        <a:xfrm>
          <a:off x="0" y="0"/>
          <a:ext cx="0" cy="0"/>
          <a:chOff x="0" y="0"/>
          <a:chExt cx="0" cy="0"/>
        </a:xfrm>
      </p:grpSpPr>
      <p:pic>
        <p:nvPicPr>
          <p:cNvPr id="320" name="Google Shape;320;p21"/>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21" name="Google Shape;321;p21"/>
          <p:cNvGrpSpPr/>
          <p:nvPr/>
        </p:nvGrpSpPr>
        <p:grpSpPr>
          <a:xfrm>
            <a:off x="1506650" y="540000"/>
            <a:ext cx="6773700" cy="4063500"/>
            <a:chOff x="1185100" y="540000"/>
            <a:chExt cx="6773700" cy="4063500"/>
          </a:xfrm>
        </p:grpSpPr>
        <p:sp>
          <p:nvSpPr>
            <p:cNvPr id="322" name="Google Shape;322;p21"/>
            <p:cNvSpPr/>
            <p:nvPr/>
          </p:nvSpPr>
          <p:spPr>
            <a:xfrm>
              <a:off x="1185100" y="996900"/>
              <a:ext cx="6773700" cy="3606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1185100" y="540000"/>
              <a:ext cx="6773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7470700" y="5400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1"/>
          <p:cNvSpPr txBox="1">
            <a:spLocks noGrp="1"/>
          </p:cNvSpPr>
          <p:nvPr>
            <p:ph type="ctrTitle"/>
          </p:nvPr>
        </p:nvSpPr>
        <p:spPr>
          <a:xfrm>
            <a:off x="1970600" y="1075100"/>
            <a:ext cx="5845800" cy="8712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6" name="Google Shape;326;p21"/>
          <p:cNvSpPr txBox="1">
            <a:spLocks noGrp="1"/>
          </p:cNvSpPr>
          <p:nvPr>
            <p:ph type="subTitle" idx="1"/>
          </p:nvPr>
        </p:nvSpPr>
        <p:spPr>
          <a:xfrm>
            <a:off x="3306050" y="2456275"/>
            <a:ext cx="3174900" cy="312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7" name="Google Shape;327;p21"/>
          <p:cNvSpPr txBox="1">
            <a:spLocks noGrp="1"/>
          </p:cNvSpPr>
          <p:nvPr>
            <p:ph type="subTitle" idx="2"/>
          </p:nvPr>
        </p:nvSpPr>
        <p:spPr>
          <a:xfrm>
            <a:off x="3688850" y="2769175"/>
            <a:ext cx="2409300" cy="826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8" name="Google Shape;328;p21">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29" name="Google Shape;329;p21">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0" name="Google Shape;330;p21">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1" name="Google Shape;331;p21">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2" name="Google Shape;332;p21">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33" name="Google Shape;333;p21">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4" name="Google Shape;334;p21">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35" name="Google Shape;335;p21">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txBox="1"/>
          <p:nvPr/>
        </p:nvSpPr>
        <p:spPr>
          <a:xfrm>
            <a:off x="2661650" y="3650450"/>
            <a:ext cx="4463700" cy="456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a:solidFill>
                  <a:srgbClr val="043025"/>
                </a:solidFill>
                <a:latin typeface="Tajawal"/>
                <a:ea typeface="Tajawal"/>
                <a:cs typeface="Tajawal"/>
                <a:sym typeface="Tajawal"/>
              </a:rPr>
              <a:t>CREDITS: This presentation template was created by </a:t>
            </a:r>
            <a:r>
              <a:rPr lang="en" sz="1200" b="1">
                <a:solidFill>
                  <a:schemeClr val="dk1"/>
                </a:solidFill>
                <a:uFill>
                  <a:noFill/>
                </a:uFill>
                <a:latin typeface="Tajawal"/>
                <a:ea typeface="Tajawal"/>
                <a:cs typeface="Tajawal"/>
                <a:sym typeface="Tajawal"/>
                <a:hlinkClick r:id="rId5">
                  <a:extLst>
                    <a:ext uri="{A12FA001-AC4F-418D-AE19-62706E023703}">
                      <ahyp:hlinkClr xmlns:ahyp="http://schemas.microsoft.com/office/drawing/2018/hyperlinkcolor" val="tx"/>
                    </a:ext>
                  </a:extLst>
                </a:hlinkClick>
              </a:rPr>
              <a:t>Slidesgo</a:t>
            </a:r>
            <a:r>
              <a:rPr lang="en" sz="1200">
                <a:solidFill>
                  <a:srgbClr val="043025"/>
                </a:solidFill>
                <a:latin typeface="Tajawal"/>
                <a:ea typeface="Tajawal"/>
                <a:cs typeface="Tajawal"/>
                <a:sym typeface="Tajawal"/>
              </a:rPr>
              <a:t>, including icons by </a:t>
            </a:r>
            <a:r>
              <a:rPr lang="en" sz="1200" b="1">
                <a:solidFill>
                  <a:schemeClr val="dk1"/>
                </a:solidFill>
                <a:uFill>
                  <a:noFill/>
                </a:uFill>
                <a:latin typeface="Tajawal"/>
                <a:ea typeface="Tajawal"/>
                <a:cs typeface="Tajawal"/>
                <a:sym typeface="Tajawal"/>
                <a:hlinkClick r:id="rId6">
                  <a:extLst>
                    <a:ext uri="{A12FA001-AC4F-418D-AE19-62706E023703}">
                      <ahyp:hlinkClr xmlns:ahyp="http://schemas.microsoft.com/office/drawing/2018/hyperlinkcolor" val="tx"/>
                    </a:ext>
                  </a:extLst>
                </a:hlinkClick>
              </a:rPr>
              <a:t>Flaticon</a:t>
            </a:r>
            <a:r>
              <a:rPr lang="en" sz="1200">
                <a:solidFill>
                  <a:srgbClr val="043025"/>
                </a:solidFill>
                <a:latin typeface="Tajawal"/>
                <a:ea typeface="Tajawal"/>
                <a:cs typeface="Tajawal"/>
                <a:sym typeface="Tajawal"/>
              </a:rPr>
              <a:t>, and infographics &amp; images by </a:t>
            </a:r>
            <a:r>
              <a:rPr lang="en" sz="1200" b="1">
                <a:solidFill>
                  <a:schemeClr val="dk1"/>
                </a:solidFill>
                <a:uFill>
                  <a:noFill/>
                </a:uFill>
                <a:latin typeface="Tajawal"/>
                <a:ea typeface="Tajawal"/>
                <a:cs typeface="Tajawal"/>
                <a:sym typeface="Tajawal"/>
                <a:hlinkClick r:id="rId7">
                  <a:extLst>
                    <a:ext uri="{A12FA001-AC4F-418D-AE19-62706E023703}">
                      <ahyp:hlinkClr xmlns:ahyp="http://schemas.microsoft.com/office/drawing/2018/hyperlinkcolor" val="tx"/>
                    </a:ext>
                  </a:extLst>
                </a:hlinkClick>
              </a:rPr>
              <a:t>Freepik</a:t>
            </a:r>
            <a:endParaRPr sz="1200" b="1">
              <a:solidFill>
                <a:schemeClr val="dk1"/>
              </a:solidFill>
              <a:latin typeface="Tajawal"/>
              <a:ea typeface="Tajawal"/>
              <a:cs typeface="Tajawal"/>
              <a:sym typeface="Tajaw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37"/>
        <p:cNvGrpSpPr/>
        <p:nvPr/>
      </p:nvGrpSpPr>
      <p:grpSpPr>
        <a:xfrm>
          <a:off x="0" y="0"/>
          <a:ext cx="0" cy="0"/>
          <a:chOff x="0" y="0"/>
          <a:chExt cx="0" cy="0"/>
        </a:xfrm>
      </p:grpSpPr>
      <p:pic>
        <p:nvPicPr>
          <p:cNvPr id="338" name="Google Shape;338;p22"/>
          <p:cNvPicPr preferRelativeResize="0"/>
          <p:nvPr/>
        </p:nvPicPr>
        <p:blipFill rotWithShape="1">
          <a:blip r:embed="rId2">
            <a:alphaModFix/>
          </a:blip>
          <a:srcRect/>
          <a:stretch/>
        </p:blipFill>
        <p:spPr>
          <a:xfrm>
            <a:off x="446" y="0"/>
            <a:ext cx="9143111" cy="514350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2"/>
        <p:cNvGrpSpPr/>
        <p:nvPr/>
      </p:nvGrpSpPr>
      <p:grpSpPr>
        <a:xfrm>
          <a:off x="0" y="0"/>
          <a:ext cx="0" cy="0"/>
          <a:chOff x="0" y="0"/>
          <a:chExt cx="0" cy="0"/>
        </a:xfrm>
      </p:grpSpPr>
      <p:pic>
        <p:nvPicPr>
          <p:cNvPr id="83" name="Google Shape;83;p7"/>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84" name="Google Shape;84;p7"/>
          <p:cNvGrpSpPr/>
          <p:nvPr/>
        </p:nvGrpSpPr>
        <p:grpSpPr>
          <a:xfrm>
            <a:off x="931900" y="379200"/>
            <a:ext cx="7939200" cy="4385100"/>
            <a:chOff x="931900" y="379200"/>
            <a:chExt cx="7939200" cy="4385100"/>
          </a:xfrm>
        </p:grpSpPr>
        <p:sp>
          <p:nvSpPr>
            <p:cNvPr id="85" name="Google Shape;85;p7"/>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7"/>
          <p:cNvSpPr txBox="1">
            <a:spLocks noGrp="1"/>
          </p:cNvSpPr>
          <p:nvPr>
            <p:ph type="title"/>
          </p:nvPr>
        </p:nvSpPr>
        <p:spPr>
          <a:xfrm>
            <a:off x="1406400" y="1667375"/>
            <a:ext cx="2929200" cy="17304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9" name="Google Shape;89;p7"/>
          <p:cNvSpPr txBox="1">
            <a:spLocks noGrp="1"/>
          </p:cNvSpPr>
          <p:nvPr>
            <p:ph type="subTitle" idx="1"/>
          </p:nvPr>
        </p:nvSpPr>
        <p:spPr>
          <a:xfrm>
            <a:off x="1406400" y="3397775"/>
            <a:ext cx="2929200" cy="112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0" name="Google Shape;90;p7">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1" name="Google Shape;91;p7">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2" name="Google Shape;92;p7">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3" name="Google Shape;93;p7">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4" name="Google Shape;94;p7">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95" name="Google Shape;95;p7">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96" name="Google Shape;96;p7">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97" name="Google Shape;97;p7">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002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5"/>
        <p:cNvGrpSpPr/>
        <p:nvPr/>
      </p:nvGrpSpPr>
      <p:grpSpPr>
        <a:xfrm>
          <a:off x="0" y="0"/>
          <a:ext cx="0" cy="0"/>
          <a:chOff x="0" y="0"/>
          <a:chExt cx="0" cy="0"/>
        </a:xfrm>
      </p:grpSpPr>
      <p:pic>
        <p:nvPicPr>
          <p:cNvPr id="146" name="Google Shape;146;p11"/>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47" name="Google Shape;147;p11"/>
          <p:cNvGrpSpPr/>
          <p:nvPr/>
        </p:nvGrpSpPr>
        <p:grpSpPr>
          <a:xfrm>
            <a:off x="931900" y="379200"/>
            <a:ext cx="7939200" cy="4385100"/>
            <a:chOff x="931900" y="379200"/>
            <a:chExt cx="7939200" cy="4385100"/>
          </a:xfrm>
        </p:grpSpPr>
        <p:sp>
          <p:nvSpPr>
            <p:cNvPr id="148" name="Google Shape;148;p11"/>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1"/>
          <p:cNvSpPr txBox="1">
            <a:spLocks noGrp="1"/>
          </p:cNvSpPr>
          <p:nvPr>
            <p:ph type="title" hasCustomPrompt="1"/>
          </p:nvPr>
        </p:nvSpPr>
        <p:spPr>
          <a:xfrm>
            <a:off x="1729300" y="1834300"/>
            <a:ext cx="6344400" cy="9894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52" name="Google Shape;152;p11"/>
          <p:cNvSpPr txBox="1">
            <a:spLocks noGrp="1"/>
          </p:cNvSpPr>
          <p:nvPr>
            <p:ph type="subTitle" idx="1"/>
          </p:nvPr>
        </p:nvSpPr>
        <p:spPr>
          <a:xfrm>
            <a:off x="2971650" y="4106525"/>
            <a:ext cx="3859800" cy="612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3" name="Google Shape;153;p11">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4" name="Google Shape;154;p11">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5" name="Google Shape;155;p11">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6" name="Google Shape;156;p11">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7" name="Google Shape;157;p11">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58" name="Google Shape;158;p11">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59" name="Google Shape;159;p11">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60" name="Google Shape;160;p11">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000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03"/>
        <p:cNvGrpSpPr/>
        <p:nvPr/>
      </p:nvGrpSpPr>
      <p:grpSpPr>
        <a:xfrm>
          <a:off x="0" y="0"/>
          <a:ext cx="0" cy="0"/>
          <a:chOff x="0" y="0"/>
          <a:chExt cx="0" cy="0"/>
        </a:xfrm>
      </p:grpSpPr>
      <p:pic>
        <p:nvPicPr>
          <p:cNvPr id="304" name="Google Shape;304;p20"/>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05" name="Google Shape;305;p20"/>
          <p:cNvGrpSpPr/>
          <p:nvPr/>
        </p:nvGrpSpPr>
        <p:grpSpPr>
          <a:xfrm>
            <a:off x="931900" y="379200"/>
            <a:ext cx="7939200" cy="4385100"/>
            <a:chOff x="931900" y="379200"/>
            <a:chExt cx="7939200" cy="4385100"/>
          </a:xfrm>
        </p:grpSpPr>
        <p:sp>
          <p:nvSpPr>
            <p:cNvPr id="306" name="Google Shape;306;p20"/>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Clr>
                <a:schemeClr val="dk1"/>
              </a:buClr>
              <a:buSzPts val="3600"/>
              <a:buFont typeface="Raleway Thin"/>
              <a:buNone/>
              <a:defRPr>
                <a:solidFill>
                  <a:schemeClr val="dk1"/>
                </a:solidFill>
                <a:latin typeface="Raleway Thin"/>
                <a:ea typeface="Raleway Thin"/>
                <a:cs typeface="Raleway Thin"/>
                <a:sym typeface="Raleway Thi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10" name="Google Shape;310;p20"/>
          <p:cNvSpPr txBox="1">
            <a:spLocks noGrp="1"/>
          </p:cNvSpPr>
          <p:nvPr>
            <p:ph type="subTitle" idx="1"/>
          </p:nvPr>
        </p:nvSpPr>
        <p:spPr>
          <a:xfrm flipH="1">
            <a:off x="5159550" y="2224225"/>
            <a:ext cx="2583600" cy="14421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11" name="Google Shape;311;p20">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2" name="Google Shape;312;p20">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3" name="Google Shape;313;p20">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4" name="Google Shape;314;p20">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5" name="Google Shape;315;p20">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316" name="Google Shape;316;p20">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7" name="Google Shape;317;p20">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8" name="Google Shape;318;p20">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86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8" name="Google Shape;18;p3"/>
          <p:cNvGrpSpPr/>
          <p:nvPr/>
        </p:nvGrpSpPr>
        <p:grpSpPr>
          <a:xfrm>
            <a:off x="1411050" y="379256"/>
            <a:ext cx="6981000" cy="4385069"/>
            <a:chOff x="1411050" y="379256"/>
            <a:chExt cx="6981000" cy="4385069"/>
          </a:xfrm>
        </p:grpSpPr>
        <p:sp>
          <p:nvSpPr>
            <p:cNvPr id="19" name="Google Shape;19;p3"/>
            <p:cNvSpPr/>
            <p:nvPr/>
          </p:nvSpPr>
          <p:spPr>
            <a:xfrm flipH="1">
              <a:off x="5454429" y="379256"/>
              <a:ext cx="2489700" cy="11964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1411050" y="829825"/>
              <a:ext cx="6981000" cy="3934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2570850" y="2366563"/>
            <a:ext cx="4661400" cy="7623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 name="Google Shape;22;p3"/>
          <p:cNvSpPr txBox="1">
            <a:spLocks noGrp="1"/>
          </p:cNvSpPr>
          <p:nvPr>
            <p:ph type="subTitle" idx="1"/>
          </p:nvPr>
        </p:nvSpPr>
        <p:spPr>
          <a:xfrm>
            <a:off x="3159975" y="3992000"/>
            <a:ext cx="34830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0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 name="Google Shape;23;p3"/>
          <p:cNvSpPr txBox="1">
            <a:spLocks noGrp="1"/>
          </p:cNvSpPr>
          <p:nvPr>
            <p:ph type="title" idx="2" hasCustomPrompt="1"/>
          </p:nvPr>
        </p:nvSpPr>
        <p:spPr>
          <a:xfrm>
            <a:off x="4244000" y="1256362"/>
            <a:ext cx="1299000" cy="10656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6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24" name="Google Shape;24;p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5" name="Google Shape;25;p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6" name="Google Shape;26;p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7" name="Google Shape;27;p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8" name="Google Shape;28;p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29" name="Google Shape;29;p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0" name="Google Shape;30;p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31" name="Google Shape;31;p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34" name="Google Shape;34;p4"/>
          <p:cNvGrpSpPr/>
          <p:nvPr/>
        </p:nvGrpSpPr>
        <p:grpSpPr>
          <a:xfrm>
            <a:off x="931900" y="379200"/>
            <a:ext cx="7939200" cy="4385100"/>
            <a:chOff x="931900" y="379200"/>
            <a:chExt cx="7939200" cy="4385100"/>
          </a:xfrm>
        </p:grpSpPr>
        <p:sp>
          <p:nvSpPr>
            <p:cNvPr id="35" name="Google Shape;35;p4"/>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1443550" y="1128325"/>
            <a:ext cx="6915900" cy="34509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Font typeface="Livvic"/>
              <a:buChar char="●"/>
              <a:defRPr sz="1200"/>
            </a:lvl1pPr>
            <a:lvl2pPr marL="914400" lvl="1" indent="-304800">
              <a:spcBef>
                <a:spcPts val="160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sp>
        <p:nvSpPr>
          <p:cNvPr id="40" name="Google Shape;40;p4">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1" name="Google Shape;41;p4">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2" name="Google Shape;42;p4">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3" name="Google Shape;43;p4">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4" name="Google Shape;44;p4">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45" name="Google Shape;45;p4">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46" name="Google Shape;46;p4">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47" name="Google Shape;47;p4">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50" name="Google Shape;50;p5"/>
          <p:cNvGrpSpPr/>
          <p:nvPr/>
        </p:nvGrpSpPr>
        <p:grpSpPr>
          <a:xfrm>
            <a:off x="931900" y="379200"/>
            <a:ext cx="7939200" cy="4385100"/>
            <a:chOff x="931900" y="379200"/>
            <a:chExt cx="7939200" cy="4385100"/>
          </a:xfrm>
        </p:grpSpPr>
        <p:sp>
          <p:nvSpPr>
            <p:cNvPr id="51" name="Google Shape;51;p5"/>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5"/>
          <p:cNvSpPr txBox="1">
            <a:spLocks noGrp="1"/>
          </p:cNvSpPr>
          <p:nvPr>
            <p:ph type="subTitle" idx="1"/>
          </p:nvPr>
        </p:nvSpPr>
        <p:spPr>
          <a:xfrm>
            <a:off x="1751850" y="2885875"/>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6" name="Google Shape;56;p5"/>
          <p:cNvSpPr txBox="1">
            <a:spLocks noGrp="1"/>
          </p:cNvSpPr>
          <p:nvPr>
            <p:ph type="subTitle" idx="2"/>
          </p:nvPr>
        </p:nvSpPr>
        <p:spPr>
          <a:xfrm>
            <a:off x="1751850" y="3355675"/>
            <a:ext cx="2518500" cy="86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7" name="Google Shape;57;p5"/>
          <p:cNvSpPr txBox="1">
            <a:spLocks noGrp="1"/>
          </p:cNvSpPr>
          <p:nvPr>
            <p:ph type="subTitle" idx="3"/>
          </p:nvPr>
        </p:nvSpPr>
        <p:spPr>
          <a:xfrm>
            <a:off x="5271088" y="2885875"/>
            <a:ext cx="25185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00">
                <a:solidFill>
                  <a:schemeClr val="dk1"/>
                </a:solidFill>
                <a:latin typeface="Raleway Thin"/>
                <a:ea typeface="Raleway Thin"/>
                <a:cs typeface="Raleway Thin"/>
                <a:sym typeface="Raleway Thin"/>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58" name="Google Shape;58;p5"/>
          <p:cNvSpPr txBox="1">
            <a:spLocks noGrp="1"/>
          </p:cNvSpPr>
          <p:nvPr>
            <p:ph type="subTitle" idx="4"/>
          </p:nvPr>
        </p:nvSpPr>
        <p:spPr>
          <a:xfrm>
            <a:off x="5271095" y="3355675"/>
            <a:ext cx="2518500" cy="86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9" name="Google Shape;59;p5">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0" name="Google Shape;60;p5">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1" name="Google Shape;61;p5">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2" name="Google Shape;62;p5">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3" name="Google Shape;63;p5">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64" name="Google Shape;64;p5">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65" name="Google Shape;65;p5">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66" name="Google Shape;66;p5">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69" name="Google Shape;69;p6"/>
          <p:cNvGrpSpPr/>
          <p:nvPr/>
        </p:nvGrpSpPr>
        <p:grpSpPr>
          <a:xfrm>
            <a:off x="931900" y="379200"/>
            <a:ext cx="7939200" cy="4385100"/>
            <a:chOff x="931900" y="379200"/>
            <a:chExt cx="7939200" cy="4385100"/>
          </a:xfrm>
        </p:grpSpPr>
        <p:sp>
          <p:nvSpPr>
            <p:cNvPr id="70" name="Google Shape;70;p6"/>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4" name="Google Shape;74;p6">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5" name="Google Shape;75;p6">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6" name="Google Shape;76;p6">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7" name="Google Shape;77;p6">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8" name="Google Shape;78;p6">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79" name="Google Shape;79;p6">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0" name="Google Shape;80;p6">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81" name="Google Shape;81;p6">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pic>
        <p:nvPicPr>
          <p:cNvPr id="99" name="Google Shape;99;p8"/>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00" name="Google Shape;100;p8"/>
          <p:cNvGrpSpPr/>
          <p:nvPr/>
        </p:nvGrpSpPr>
        <p:grpSpPr>
          <a:xfrm>
            <a:off x="1954088" y="379200"/>
            <a:ext cx="5894825" cy="4385100"/>
            <a:chOff x="1954088" y="379200"/>
            <a:chExt cx="5894825" cy="4385100"/>
          </a:xfrm>
        </p:grpSpPr>
        <p:sp>
          <p:nvSpPr>
            <p:cNvPr id="101" name="Google Shape;101;p8"/>
            <p:cNvSpPr/>
            <p:nvPr/>
          </p:nvSpPr>
          <p:spPr>
            <a:xfrm>
              <a:off x="1954100" y="836100"/>
              <a:ext cx="5894700" cy="3928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7360813" y="3792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1954088" y="379200"/>
              <a:ext cx="5406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8"/>
          <p:cNvSpPr txBox="1">
            <a:spLocks noGrp="1"/>
          </p:cNvSpPr>
          <p:nvPr>
            <p:ph type="title"/>
          </p:nvPr>
        </p:nvSpPr>
        <p:spPr>
          <a:xfrm>
            <a:off x="2606000" y="1050675"/>
            <a:ext cx="4575000" cy="18252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5" name="Google Shape;105;p8"/>
          <p:cNvSpPr txBox="1">
            <a:spLocks noGrp="1"/>
          </p:cNvSpPr>
          <p:nvPr>
            <p:ph type="subTitle" idx="1"/>
          </p:nvPr>
        </p:nvSpPr>
        <p:spPr>
          <a:xfrm>
            <a:off x="3283988" y="3833075"/>
            <a:ext cx="3219000" cy="89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06" name="Google Shape;106;p8">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7" name="Google Shape;107;p8">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8" name="Google Shape;108;p8">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09" name="Google Shape;109;p8">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10" name="Google Shape;110;p8">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11" name="Google Shape;111;p8">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12" name="Google Shape;112;p8">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13" name="Google Shape;113;p8">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pic>
        <p:nvPicPr>
          <p:cNvPr id="115" name="Google Shape;115;p9"/>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16" name="Google Shape;116;p9"/>
          <p:cNvGrpSpPr/>
          <p:nvPr/>
        </p:nvGrpSpPr>
        <p:grpSpPr>
          <a:xfrm>
            <a:off x="1954088" y="379200"/>
            <a:ext cx="5894825" cy="4385100"/>
            <a:chOff x="1954088" y="379200"/>
            <a:chExt cx="5894825" cy="4385100"/>
          </a:xfrm>
        </p:grpSpPr>
        <p:sp>
          <p:nvSpPr>
            <p:cNvPr id="117" name="Google Shape;117;p9"/>
            <p:cNvSpPr/>
            <p:nvPr/>
          </p:nvSpPr>
          <p:spPr>
            <a:xfrm>
              <a:off x="1954100" y="836100"/>
              <a:ext cx="5894700" cy="392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7360813" y="379200"/>
              <a:ext cx="4881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1954088" y="379200"/>
              <a:ext cx="5406600" cy="456900"/>
            </a:xfrm>
            <a:prstGeom prst="rect">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9"/>
          <p:cNvSpPr txBox="1">
            <a:spLocks noGrp="1"/>
          </p:cNvSpPr>
          <p:nvPr>
            <p:ph type="title"/>
          </p:nvPr>
        </p:nvSpPr>
        <p:spPr>
          <a:xfrm>
            <a:off x="2936200" y="1781550"/>
            <a:ext cx="3930600" cy="841800"/>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4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121" name="Google Shape;121;p9"/>
          <p:cNvSpPr txBox="1">
            <a:spLocks noGrp="1"/>
          </p:cNvSpPr>
          <p:nvPr>
            <p:ph type="subTitle" idx="1"/>
          </p:nvPr>
        </p:nvSpPr>
        <p:spPr>
          <a:xfrm>
            <a:off x="2936225" y="2623350"/>
            <a:ext cx="3930600" cy="1195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22" name="Google Shape;122;p9">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3" name="Google Shape;123;p9">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4" name="Google Shape;124;p9">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5" name="Google Shape;125;p9">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6" name="Google Shape;126;p9">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27" name="Google Shape;127;p9">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8" name="Google Shape;128;p9">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29" name="Google Shape;129;p9">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3">
    <p:spTree>
      <p:nvGrpSpPr>
        <p:cNvPr id="1" name="Shape 162"/>
        <p:cNvGrpSpPr/>
        <p:nvPr/>
      </p:nvGrpSpPr>
      <p:grpSpPr>
        <a:xfrm>
          <a:off x="0" y="0"/>
          <a:ext cx="0" cy="0"/>
          <a:chOff x="0" y="0"/>
          <a:chExt cx="0" cy="0"/>
        </a:xfrm>
      </p:grpSpPr>
      <p:pic>
        <p:nvPicPr>
          <p:cNvPr id="163" name="Google Shape;163;p13"/>
          <p:cNvPicPr preferRelativeResize="0"/>
          <p:nvPr/>
        </p:nvPicPr>
        <p:blipFill rotWithShape="1">
          <a:blip r:embed="rId2">
            <a:alphaModFix/>
          </a:blip>
          <a:srcRect/>
          <a:stretch/>
        </p:blipFill>
        <p:spPr>
          <a:xfrm>
            <a:off x="446" y="0"/>
            <a:ext cx="9143111" cy="5143502"/>
          </a:xfrm>
          <a:prstGeom prst="rect">
            <a:avLst/>
          </a:prstGeom>
          <a:noFill/>
          <a:ln>
            <a:noFill/>
          </a:ln>
        </p:spPr>
      </p:pic>
      <p:grpSp>
        <p:nvGrpSpPr>
          <p:cNvPr id="164" name="Google Shape;164;p13"/>
          <p:cNvGrpSpPr/>
          <p:nvPr/>
        </p:nvGrpSpPr>
        <p:grpSpPr>
          <a:xfrm>
            <a:off x="931900" y="379200"/>
            <a:ext cx="7939200" cy="4385100"/>
            <a:chOff x="931900" y="379200"/>
            <a:chExt cx="7939200" cy="4385100"/>
          </a:xfrm>
        </p:grpSpPr>
        <p:sp>
          <p:nvSpPr>
            <p:cNvPr id="165" name="Google Shape;165;p13"/>
            <p:cNvSpPr/>
            <p:nvPr/>
          </p:nvSpPr>
          <p:spPr>
            <a:xfrm>
              <a:off x="931900" y="379200"/>
              <a:ext cx="7939200" cy="4385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931900" y="379200"/>
              <a:ext cx="73557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287600" y="379200"/>
              <a:ext cx="5835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 name="Google Shape;169;p13"/>
          <p:cNvSpPr txBox="1">
            <a:spLocks noGrp="1"/>
          </p:cNvSpPr>
          <p:nvPr>
            <p:ph type="subTitle" idx="1"/>
          </p:nvPr>
        </p:nvSpPr>
        <p:spPr>
          <a:xfrm>
            <a:off x="1816375" y="1591475"/>
            <a:ext cx="6154200" cy="2603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70" name="Google Shape;170;p13">
            <a:hlinkClick r:id="" action="ppaction://noaction"/>
          </p:cNvPr>
          <p:cNvSpPr/>
          <p:nvPr/>
        </p:nvSpPr>
        <p:spPr>
          <a:xfrm>
            <a:off x="18500" y="3619106"/>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1" name="Google Shape;171;p13">
            <a:hlinkClick r:id="" action="ppaction://noaction"/>
          </p:cNvPr>
          <p:cNvSpPr/>
          <p:nvPr/>
        </p:nvSpPr>
        <p:spPr>
          <a:xfrm>
            <a:off x="18500" y="310653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2" name="Google Shape;172;p13">
            <a:hlinkClick r:id="" action="ppaction://noaction"/>
          </p:cNvPr>
          <p:cNvSpPr/>
          <p:nvPr/>
        </p:nvSpPr>
        <p:spPr>
          <a:xfrm>
            <a:off x="18500" y="2593988"/>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3" name="Google Shape;173;p13">
            <a:hlinkClick r:id="" action="ppaction://noaction"/>
          </p:cNvPr>
          <p:cNvSpPr/>
          <p:nvPr/>
        </p:nvSpPr>
        <p:spPr>
          <a:xfrm>
            <a:off x="18500" y="208141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4" name="Google Shape;174;p13">
            <a:hlinkClick r:id="rId3" action="ppaction://hlinksldjump"/>
          </p:cNvPr>
          <p:cNvSpPr/>
          <p:nvPr/>
        </p:nvSpPr>
        <p:spPr>
          <a:xfrm>
            <a:off x="18500" y="1568863"/>
            <a:ext cx="732600" cy="519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216000" tIns="91425" rIns="91425" bIns="91425" anchor="ctr" anchorCtr="0">
            <a:noAutofit/>
          </a:bodyPr>
          <a:lstStyle/>
          <a:p>
            <a:pPr marL="0" lvl="0" indent="0" algn="l" rtl="0">
              <a:spcBef>
                <a:spcPts val="0"/>
              </a:spcBef>
              <a:spcAft>
                <a:spcPts val="0"/>
              </a:spcAft>
              <a:buNone/>
            </a:pPr>
            <a:endParaRPr sz="1600">
              <a:solidFill>
                <a:schemeClr val="accent4"/>
              </a:solidFill>
              <a:latin typeface="Bebas Neue"/>
              <a:ea typeface="Bebas Neue"/>
              <a:cs typeface="Bebas Neue"/>
              <a:sym typeface="Bebas Neue"/>
            </a:endParaRPr>
          </a:p>
        </p:txBody>
      </p:sp>
      <p:sp>
        <p:nvSpPr>
          <p:cNvPr id="175" name="Google Shape;175;p13">
            <a:hlinkClick r:id="" action="ppaction://hlinkshowjump?jump=previousslide"/>
          </p:cNvPr>
          <p:cNvSpPr/>
          <p:nvPr/>
        </p:nvSpPr>
        <p:spPr>
          <a:xfrm>
            <a:off x="18500" y="1057888"/>
            <a:ext cx="732600" cy="519600"/>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6" name="Google Shape;176;p13">
            <a:hlinkClick r:id="" action="ppaction://noaction"/>
          </p:cNvPr>
          <p:cNvSpPr/>
          <p:nvPr/>
        </p:nvSpPr>
        <p:spPr>
          <a:xfrm>
            <a:off x="18500" y="4244699"/>
            <a:ext cx="732600" cy="5196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270000" tIns="91425" rIns="91425" bIns="91425" anchor="ctr" anchorCtr="0">
            <a:noAutofit/>
          </a:bodyPr>
          <a:lstStyle/>
          <a:p>
            <a:pPr marL="0" lvl="0" indent="0" algn="l" rtl="0">
              <a:spcBef>
                <a:spcPts val="0"/>
              </a:spcBef>
              <a:spcAft>
                <a:spcPts val="0"/>
              </a:spcAft>
              <a:buNone/>
            </a:pPr>
            <a:endParaRPr sz="1600">
              <a:solidFill>
                <a:schemeClr val="lt1"/>
              </a:solidFill>
              <a:latin typeface="Bebas Neue"/>
              <a:ea typeface="Bebas Neue"/>
              <a:cs typeface="Bebas Neue"/>
              <a:sym typeface="Bebas Neue"/>
            </a:endParaRPr>
          </a:p>
        </p:txBody>
      </p:sp>
      <p:sp>
        <p:nvSpPr>
          <p:cNvPr id="177" name="Google Shape;177;p13">
            <a:hlinkClick r:id="rId4" action="ppaction://hlinksldjump"/>
          </p:cNvPr>
          <p:cNvSpPr/>
          <p:nvPr/>
        </p:nvSpPr>
        <p:spPr>
          <a:xfrm>
            <a:off x="18450" y="379200"/>
            <a:ext cx="732600" cy="5727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wave">
          <a:fgClr>
            <a:srgbClr val="FFFFFF"/>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14050" y="393425"/>
            <a:ext cx="69159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Raleway Thin"/>
              <a:buNone/>
              <a:defRPr sz="3000">
                <a:solidFill>
                  <a:schemeClr val="dk1"/>
                </a:solidFill>
                <a:latin typeface="Raleway Thin"/>
                <a:ea typeface="Raleway Thin"/>
                <a:cs typeface="Raleway Thin"/>
                <a:sym typeface="Raleway Thi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Tajawal"/>
              <a:buChar char="●"/>
              <a:defRPr sz="1600">
                <a:solidFill>
                  <a:schemeClr val="dk2"/>
                </a:solidFill>
                <a:latin typeface="Tajawal"/>
                <a:ea typeface="Tajawal"/>
                <a:cs typeface="Tajawal"/>
                <a:sym typeface="Tajawal"/>
              </a:defRPr>
            </a:lvl1pPr>
            <a:lvl2pPr marL="914400" lvl="1"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2pPr>
            <a:lvl3pPr marL="1371600" lvl="2"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3pPr>
            <a:lvl4pPr marL="1828800" lvl="3"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4pPr>
            <a:lvl5pPr marL="2286000" lvl="4"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5pPr>
            <a:lvl6pPr marL="2743200" lvl="5"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6pPr>
            <a:lvl7pPr marL="3200400" lvl="6"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7pPr>
            <a:lvl8pPr marL="3657600" lvl="7"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8pPr>
            <a:lvl9pPr marL="4114800" lvl="8" indent="-330200">
              <a:lnSpc>
                <a:spcPct val="115000"/>
              </a:lnSpc>
              <a:spcBef>
                <a:spcPts val="1600"/>
              </a:spcBef>
              <a:spcAft>
                <a:spcPts val="1600"/>
              </a:spcAft>
              <a:buClr>
                <a:schemeClr val="dk2"/>
              </a:buClr>
              <a:buSzPts val="1600"/>
              <a:buFont typeface="Tajawal"/>
              <a:buChar char="■"/>
              <a:defRPr sz="1600">
                <a:solidFill>
                  <a:schemeClr val="dk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1" r:id="rId11"/>
    <p:sldLayoutId id="2147483662" r:id="rId12"/>
    <p:sldLayoutId id="2147483663" r:id="rId13"/>
    <p:sldLayoutId id="2147483667" r:id="rId14"/>
    <p:sldLayoutId id="2147483668" r:id="rId15"/>
    <p:sldLayoutId id="2147483671" r:id="rId16"/>
    <p:sldLayoutId id="2147483672" r:id="rId17"/>
    <p:sldLayoutId id="214748367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2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4.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3.wdp"/><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5" Type="http://schemas.microsoft.com/office/2007/relationships/hdphoto" Target="../media/hdphoto4.wdp"/><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png"/><Relationship Id="rId3" Type="http://schemas.openxmlformats.org/officeDocument/2006/relationships/slide" Target="slide14.xml"/><Relationship Id="rId7" Type="http://schemas.openxmlformats.org/officeDocument/2006/relationships/slide" Target="slide37.xml"/><Relationship Id="rId12" Type="http://schemas.openxmlformats.org/officeDocument/2006/relationships/image" Target="../media/image8.jpeg"/><Relationship Id="rId2" Type="http://schemas.openxmlformats.org/officeDocument/2006/relationships/notesSlide" Target="../notesSlides/notesSlide2.xml"/><Relationship Id="rId16"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slide" Target="slide10.xml"/><Relationship Id="rId11" Type="http://schemas.openxmlformats.org/officeDocument/2006/relationships/image" Target="../media/image7.png"/><Relationship Id="rId5" Type="http://schemas.openxmlformats.org/officeDocument/2006/relationships/slide" Target="slide25.xml"/><Relationship Id="rId15" Type="http://schemas.openxmlformats.org/officeDocument/2006/relationships/image" Target="../media/image11.jpeg"/><Relationship Id="rId10" Type="http://schemas.openxmlformats.org/officeDocument/2006/relationships/image" Target="../media/image6.png"/><Relationship Id="rId4" Type="http://schemas.openxmlformats.org/officeDocument/2006/relationships/slide" Target="slide21.xm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21.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25.xml"/><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slide" Target="slide37.xml"/><Relationship Id="rId11" Type="http://schemas.openxmlformats.org/officeDocument/2006/relationships/image" Target="../media/image7.png"/><Relationship Id="rId5" Type="http://schemas.openxmlformats.org/officeDocument/2006/relationships/slide" Target="slide14.xml"/><Relationship Id="rId10" Type="http://schemas.openxmlformats.org/officeDocument/2006/relationships/image" Target="../media/image6.png"/><Relationship Id="rId4" Type="http://schemas.openxmlformats.org/officeDocument/2006/relationships/slide" Target="slide10.xml"/><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diagramLayout" Target="../diagrams/layout1.xml"/><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diagramData" Target="../diagrams/data1.xml"/><Relationship Id="rId2" Type="http://schemas.openxmlformats.org/officeDocument/2006/relationships/notesSlide" Target="../notesSlides/notesSlide23.xml"/><Relationship Id="rId16" Type="http://schemas.microsoft.com/office/2007/relationships/diagramDrawing" Target="../diagrams/drawing1.xml"/><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5" Type="http://schemas.openxmlformats.org/officeDocument/2006/relationships/diagramColors" Target="../diagrams/colors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 Id="rId1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0.xml"/><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slide" Target="slide16.xm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5.png"/><Relationship Id="rId11" Type="http://schemas.openxmlformats.org/officeDocument/2006/relationships/slide" Target="slide12.xml"/><Relationship Id="rId5" Type="http://schemas.openxmlformats.org/officeDocument/2006/relationships/slide" Target="slide21.xml"/><Relationship Id="rId15" Type="http://schemas.openxmlformats.org/officeDocument/2006/relationships/image" Target="../media/image31.png"/><Relationship Id="rId10" Type="http://schemas.openxmlformats.org/officeDocument/2006/relationships/slide" Target="slide8.xml"/><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hyperlink" Target="https://docs.google.com/spreadsheets/d/1g2wip8G3ugP5Cj30zLVgNJbU-467mJPP1xWnKvhu-2o/copy#gid=1364826426"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1.xml"/><Relationship Id="rId7" Type="http://schemas.openxmlformats.org/officeDocument/2006/relationships/slide" Target="slide37.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slide" Target="slide10.xml"/><Relationship Id="rId5" Type="http://schemas.openxmlformats.org/officeDocument/2006/relationships/image" Target="../media/image6.png"/><Relationship Id="rId10" Type="http://schemas.openxmlformats.org/officeDocument/2006/relationships/slide" Target="slide25.xml"/><Relationship Id="rId4" Type="http://schemas.openxmlformats.org/officeDocument/2006/relationships/image" Target="../media/image5.png"/><Relationship Id="rId9" Type="http://schemas.openxmlformats.org/officeDocument/2006/relationships/slide" Target="slide14.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11.xml"/><Relationship Id="rId3" Type="http://schemas.openxmlformats.org/officeDocument/2006/relationships/slideLayout" Target="../slideLayouts/slideLayout18.xml"/><Relationship Id="rId7" Type="http://schemas.openxmlformats.org/officeDocument/2006/relationships/slide" Target="slide21.xml"/><Relationship Id="rId12" Type="http://schemas.openxmlformats.org/officeDocument/2006/relationships/slide" Target="slide7.xml"/><Relationship Id="rId2" Type="http://schemas.openxmlformats.org/officeDocument/2006/relationships/video" Target="../media/media1.mov"/><Relationship Id="rId16" Type="http://schemas.openxmlformats.org/officeDocument/2006/relationships/image" Target="../media/image13.png"/><Relationship Id="rId1" Type="http://schemas.microsoft.com/office/2007/relationships/media" Target="../media/media1.mov"/><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slide" Target="slide37.xml"/><Relationship Id="rId15" Type="http://schemas.openxmlformats.org/officeDocument/2006/relationships/slide" Target="slide10.xml"/><Relationship Id="rId10" Type="http://schemas.openxmlformats.org/officeDocument/2006/relationships/slide" Target="slide31.xml"/><Relationship Id="rId4" Type="http://schemas.openxmlformats.org/officeDocument/2006/relationships/notesSlide" Target="../notesSlides/notesSlide3.xml"/><Relationship Id="rId9" Type="http://schemas.openxmlformats.org/officeDocument/2006/relationships/image" Target="../media/image6.png"/><Relationship Id="rId14"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hyperlink" Target="../Desktop/Gest%20des%20risques.xlsx"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35.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10.xml"/><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slide" Target="slide16.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slide" Target="slide12.xml"/><Relationship Id="rId5" Type="http://schemas.openxmlformats.org/officeDocument/2006/relationships/slide" Target="slide21.xml"/><Relationship Id="rId10" Type="http://schemas.openxmlformats.org/officeDocument/2006/relationships/slide" Target="slide8.xml"/><Relationship Id="rId4" Type="http://schemas.openxmlformats.org/officeDocument/2006/relationships/image" Target="../media/image3.png"/><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6.xml"/><Relationship Id="rId3" Type="http://schemas.openxmlformats.org/officeDocument/2006/relationships/image" Target="../media/image33.png"/><Relationship Id="rId7" Type="http://schemas.openxmlformats.org/officeDocument/2006/relationships/image" Target="../media/image5.png"/><Relationship Id="rId12" Type="http://schemas.openxmlformats.org/officeDocument/2006/relationships/slide" Target="slide16.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slide" Target="slide21.xml"/><Relationship Id="rId11" Type="http://schemas.openxmlformats.org/officeDocument/2006/relationships/slide" Target="slide9.xm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slide" Target="slide37.xml"/><Relationship Id="rId9" Type="http://schemas.openxmlformats.org/officeDocument/2006/relationships/slide" Target="slide32.xml"/><Relationship Id="rId14" Type="http://schemas.openxmlformats.org/officeDocument/2006/relationships/slide" Target="slide10.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png"/><Relationship Id="rId3" Type="http://schemas.openxmlformats.org/officeDocument/2006/relationships/slide" Target="slide21.xml"/><Relationship Id="rId7" Type="http://schemas.openxmlformats.org/officeDocument/2006/relationships/slide" Target="slide37.xml"/><Relationship Id="rId12"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slide" Target="slide10.xml"/><Relationship Id="rId5" Type="http://schemas.openxmlformats.org/officeDocument/2006/relationships/image" Target="../media/image6.png"/><Relationship Id="rId10" Type="http://schemas.openxmlformats.org/officeDocument/2006/relationships/slide" Target="slide25.xml"/><Relationship Id="rId4" Type="http://schemas.openxmlformats.org/officeDocument/2006/relationships/image" Target="../media/image5.png"/><Relationship Id="rId9" Type="http://schemas.openxmlformats.org/officeDocument/2006/relationships/slide" Target="slide14.xml"/><Relationship Id="rId1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7.xml"/><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png"/><Relationship Id="rId3" Type="http://schemas.openxmlformats.org/officeDocument/2006/relationships/slide" Target="slide37.xml"/><Relationship Id="rId7" Type="http://schemas.openxmlformats.org/officeDocument/2006/relationships/image" Target="../media/image6.png"/><Relationship Id="rId12"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slide" Target="slide10.xml"/><Relationship Id="rId5" Type="http://schemas.openxmlformats.org/officeDocument/2006/relationships/slide" Target="slide21.xml"/><Relationship Id="rId10" Type="http://schemas.openxmlformats.org/officeDocument/2006/relationships/slide" Target="slide25.xml"/><Relationship Id="rId4" Type="http://schemas.openxmlformats.org/officeDocument/2006/relationships/image" Target="../media/image3.png"/><Relationship Id="rId9" Type="http://schemas.openxmlformats.org/officeDocument/2006/relationships/slide" Target="slide14.xml"/><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9.png"/><Relationship Id="rId3" Type="http://schemas.openxmlformats.org/officeDocument/2006/relationships/hyperlink" Target="../Downloads/Cahier%20de%20charges.docx" TargetMode="External"/><Relationship Id="rId7" Type="http://schemas.openxmlformats.org/officeDocument/2006/relationships/image" Target="../media/image5.png"/><Relationship Id="rId12"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slide" Target="slide21.xml"/><Relationship Id="rId11" Type="http://schemas.openxmlformats.org/officeDocument/2006/relationships/slide" Target="slide25.xml"/><Relationship Id="rId5" Type="http://schemas.openxmlformats.org/officeDocument/2006/relationships/image" Target="../media/image3.png"/><Relationship Id="rId10" Type="http://schemas.openxmlformats.org/officeDocument/2006/relationships/slide" Target="slide14.xml"/><Relationship Id="rId4" Type="http://schemas.openxmlformats.org/officeDocument/2006/relationships/slide" Target="slide37.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 name="Image 2" descr="Une image contenant allumé, sombre&#10;&#10;Description générée automatiquement">
            <a:extLst>
              <a:ext uri="{FF2B5EF4-FFF2-40B4-BE49-F238E27FC236}">
                <a16:creationId xmlns:a16="http://schemas.microsoft.com/office/drawing/2014/main" id="{F7C7673D-B76D-4535-AEFF-67CA6ACA97B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323344" y="2936905"/>
            <a:ext cx="1379181" cy="1291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7" name="Google Shape;347;p25"/>
          <p:cNvPicPr preferRelativeResize="0"/>
          <p:nvPr/>
        </p:nvPicPr>
        <p:blipFill rotWithShape="1">
          <a:blip r:embed="rId5">
            <a:alphaModFix/>
          </a:blip>
          <a:srcRect t="465" b="465"/>
          <a:stretch/>
        </p:blipFill>
        <p:spPr>
          <a:xfrm>
            <a:off x="7599675" y="656275"/>
            <a:ext cx="230150" cy="224350"/>
          </a:xfrm>
          <a:prstGeom prst="rect">
            <a:avLst/>
          </a:prstGeom>
          <a:noFill/>
          <a:ln>
            <a:noFill/>
          </a:ln>
        </p:spPr>
      </p:pic>
      <p:sp>
        <p:nvSpPr>
          <p:cNvPr id="348" name="Google Shape;348;p25"/>
          <p:cNvSpPr txBox="1">
            <a:spLocks noGrp="1"/>
          </p:cNvSpPr>
          <p:nvPr>
            <p:ph type="ctrTitle"/>
          </p:nvPr>
        </p:nvSpPr>
        <p:spPr>
          <a:xfrm>
            <a:off x="1649106" y="1225500"/>
            <a:ext cx="5845800" cy="2052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700" dirty="0"/>
              <a:t>YNOV</a:t>
            </a:r>
            <a:br>
              <a:rPr lang="en" sz="4700" dirty="0"/>
            </a:br>
            <a:r>
              <a:rPr lang="en" sz="4700" dirty="0"/>
              <a:t>FLIPPER</a:t>
            </a:r>
            <a:endParaRPr sz="5700" dirty="0">
              <a:latin typeface="Raleway Thin"/>
              <a:ea typeface="Raleway Thin"/>
              <a:cs typeface="Raleway Thin"/>
              <a:sym typeface="Raleway Thin"/>
            </a:endParaRPr>
          </a:p>
        </p:txBody>
      </p:sp>
      <p:sp>
        <p:nvSpPr>
          <p:cNvPr id="349" name="Google Shape;349;p25"/>
          <p:cNvSpPr txBox="1">
            <a:spLocks noGrp="1"/>
          </p:cNvSpPr>
          <p:nvPr>
            <p:ph type="subTitle" idx="1"/>
          </p:nvPr>
        </p:nvSpPr>
        <p:spPr>
          <a:xfrm>
            <a:off x="1649100" y="3025314"/>
            <a:ext cx="58458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2D</a:t>
            </a:r>
            <a:endParaRPr dirty="0"/>
          </a:p>
        </p:txBody>
      </p:sp>
      <p:sp>
        <p:nvSpPr>
          <p:cNvPr id="350" name="Google Shape;350;p25">
            <a:hlinkClick r:id="rId6" action="ppaction://hlinksldjump"/>
          </p:cNvPr>
          <p:cNvSpPr/>
          <p:nvPr/>
        </p:nvSpPr>
        <p:spPr>
          <a:xfrm>
            <a:off x="3702200" y="3771475"/>
            <a:ext cx="17397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Raleway"/>
                <a:ea typeface="Raleway"/>
                <a:cs typeface="Raleway"/>
                <a:sym typeface="Raleway"/>
              </a:rPr>
              <a:t>ENTER</a:t>
            </a:r>
            <a:endParaRPr b="1" dirty="0">
              <a:solidFill>
                <a:schemeClr val="dk1"/>
              </a:solidFill>
              <a:latin typeface="Raleway"/>
              <a:ea typeface="Raleway"/>
              <a:cs typeface="Raleway"/>
              <a:sym typeface="Raleway"/>
            </a:endParaRPr>
          </a:p>
        </p:txBody>
      </p:sp>
      <p:pic>
        <p:nvPicPr>
          <p:cNvPr id="1026" name="Picture 2" descr="YNOV - French Tech Bordeaux">
            <a:extLst>
              <a:ext uri="{FF2B5EF4-FFF2-40B4-BE49-F238E27FC236}">
                <a16:creationId xmlns:a16="http://schemas.microsoft.com/office/drawing/2014/main" id="{EE516F0F-8DFE-4CA6-AA2B-7C7C5178EF12}"/>
              </a:ext>
            </a:extLst>
          </p:cNvPr>
          <p:cNvPicPr>
            <a:picLocks noChangeAspect="1" noChangeArrowheads="1"/>
          </p:cNvPicPr>
          <p:nvPr/>
        </p:nvPicPr>
        <p:blipFill>
          <a:blip r:embed="rId7">
            <a:clrChange>
              <a:clrFrom>
                <a:srgbClr val="000000">
                  <a:alpha val="0"/>
                </a:srgbClr>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0455" y="4069227"/>
            <a:ext cx="1026910" cy="41799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47"/>
          <p:cNvGrpSpPr/>
          <p:nvPr/>
        </p:nvGrpSpPr>
        <p:grpSpPr>
          <a:xfrm>
            <a:off x="2418350" y="3251300"/>
            <a:ext cx="4950300" cy="1725900"/>
            <a:chOff x="2418350" y="3251300"/>
            <a:chExt cx="4950300" cy="1725900"/>
          </a:xfrm>
        </p:grpSpPr>
        <p:sp>
          <p:nvSpPr>
            <p:cNvPr id="1249" name="Google Shape;1249;p47"/>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7"/>
          <p:cNvSpPr txBox="1">
            <a:spLocks noGrp="1"/>
          </p:cNvSpPr>
          <p:nvPr>
            <p:ph type="title"/>
          </p:nvPr>
        </p:nvSpPr>
        <p:spPr>
          <a:xfrm>
            <a:off x="1378331" y="1956672"/>
            <a:ext cx="7030337"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II.  Fonctionnalitées du jeu</a:t>
            </a:r>
            <a:endParaRPr sz="4000" dirty="0"/>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1260" name="Google Shape;1260;p47">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1261" name="Google Shape;1261;p4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sombre, allumé&#10;&#10;Description générée automatiquement">
            <a:extLst>
              <a:ext uri="{FF2B5EF4-FFF2-40B4-BE49-F238E27FC236}">
                <a16:creationId xmlns:a16="http://schemas.microsoft.com/office/drawing/2014/main" id="{749EEBC7-B097-42A6-A7C3-636DBEF4A65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2453108" y="3723364"/>
            <a:ext cx="4950300" cy="1281152"/>
          </a:xfrm>
          <a:prstGeom prst="rect">
            <a:avLst/>
          </a:prstGeom>
          <a:ln>
            <a:noFill/>
          </a:ln>
          <a:effectLst>
            <a:softEdge rad="112500"/>
          </a:effectLst>
        </p:spPr>
      </p:pic>
      <p:grpSp>
        <p:nvGrpSpPr>
          <p:cNvPr id="17" name="Google Shape;6631;p69">
            <a:extLst>
              <a:ext uri="{FF2B5EF4-FFF2-40B4-BE49-F238E27FC236}">
                <a16:creationId xmlns:a16="http://schemas.microsoft.com/office/drawing/2014/main" id="{B7194A19-98F6-4559-95EF-92A4268AA78D}"/>
              </a:ext>
            </a:extLst>
          </p:cNvPr>
          <p:cNvGrpSpPr/>
          <p:nvPr/>
        </p:nvGrpSpPr>
        <p:grpSpPr>
          <a:xfrm>
            <a:off x="6509540" y="4201933"/>
            <a:ext cx="662298" cy="622687"/>
            <a:chOff x="2685825" y="840375"/>
            <a:chExt cx="481900" cy="481825"/>
          </a:xfrm>
          <a:solidFill>
            <a:schemeClr val="accent5"/>
          </a:solidFill>
        </p:grpSpPr>
        <p:sp>
          <p:nvSpPr>
            <p:cNvPr id="18" name="Google Shape;6632;p69">
              <a:extLst>
                <a:ext uri="{FF2B5EF4-FFF2-40B4-BE49-F238E27FC236}">
                  <a16:creationId xmlns:a16="http://schemas.microsoft.com/office/drawing/2014/main" id="{61C683EF-1AE2-4431-9693-22B0E108BF47}"/>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9" name="Google Shape;6633;p69">
              <a:extLst>
                <a:ext uri="{FF2B5EF4-FFF2-40B4-BE49-F238E27FC236}">
                  <a16:creationId xmlns:a16="http://schemas.microsoft.com/office/drawing/2014/main" id="{73FA8797-1C14-4B04-90EF-9EAB4B6CBD3C}"/>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4"/>
          <p:cNvSpPr txBox="1">
            <a:spLocks noGrp="1"/>
          </p:cNvSpPr>
          <p:nvPr>
            <p:ph type="title"/>
          </p:nvPr>
        </p:nvSpPr>
        <p:spPr>
          <a:xfrm>
            <a:off x="847511" y="343437"/>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Avantage de Unity </a:t>
            </a:r>
            <a:endParaRPr dirty="0"/>
          </a:p>
        </p:txBody>
      </p:sp>
      <p:pic>
        <p:nvPicPr>
          <p:cNvPr id="1174" name="Google Shape;1174;p44">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75" name="Google Shape;1175;p44">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76" name="Google Shape;1176;p44">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77" name="Google Shape;1177;p44">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178" name="Google Shape;1178;p44">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179" name="Google Shape;1179;p44">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180" name="Google Shape;1180;p44">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181" name="Google Shape;1181;p44">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182" name="Google Shape;1182;p44">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70" name="Picture 6" descr="Logo Unity PNG transparents - StickPNG">
            <a:extLst>
              <a:ext uri="{FF2B5EF4-FFF2-40B4-BE49-F238E27FC236}">
                <a16:creationId xmlns:a16="http://schemas.microsoft.com/office/drawing/2014/main" id="{BC21568A-8219-4FE9-BBB9-53F655AC5130}"/>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9068" y="443413"/>
            <a:ext cx="459798" cy="472724"/>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4C0CF181-F787-45EF-BE66-47AE790DEF6C}"/>
              </a:ext>
            </a:extLst>
          </p:cNvPr>
          <p:cNvSpPr txBox="1"/>
          <p:nvPr/>
        </p:nvSpPr>
        <p:spPr>
          <a:xfrm>
            <a:off x="1130532" y="1489513"/>
            <a:ext cx="5378334" cy="923330"/>
          </a:xfrm>
          <a:prstGeom prst="rect">
            <a:avLst/>
          </a:prstGeom>
          <a:noFill/>
        </p:spPr>
        <p:txBody>
          <a:bodyPr wrap="square" rtlCol="0">
            <a:spAutoFit/>
          </a:bodyPr>
          <a:lstStyle/>
          <a:p>
            <a:pPr marL="285750" indent="-285750">
              <a:buFont typeface="Wingdings" panose="05000000000000000000" pitchFamily="2" charset="2"/>
              <a:buChar char="ü"/>
            </a:pPr>
            <a:r>
              <a:rPr lang="fr-FR" sz="1800" dirty="0">
                <a:solidFill>
                  <a:schemeClr val="bg2"/>
                </a:solidFill>
                <a:latin typeface="Josefin Sans"/>
              </a:rPr>
              <a:t>L</a:t>
            </a:r>
            <a:r>
              <a:rPr lang="fr-FR" sz="1800" b="0" i="0" dirty="0">
                <a:solidFill>
                  <a:schemeClr val="bg2"/>
                </a:solidFill>
                <a:effectLst/>
                <a:latin typeface="Josefin Sans"/>
              </a:rPr>
              <a:t>a possibilité d’exporter votre jeu pour n’importe quelle plateforme, sans avoir à modifier le code source</a:t>
            </a:r>
            <a:endParaRPr lang="fr-FR" sz="1800" dirty="0">
              <a:solidFill>
                <a:schemeClr val="bg2"/>
              </a:solidFill>
            </a:endParaRPr>
          </a:p>
        </p:txBody>
      </p:sp>
      <p:sp>
        <p:nvSpPr>
          <p:cNvPr id="72" name="ZoneTexte 71">
            <a:extLst>
              <a:ext uri="{FF2B5EF4-FFF2-40B4-BE49-F238E27FC236}">
                <a16:creationId xmlns:a16="http://schemas.microsoft.com/office/drawing/2014/main" id="{3F68622F-ECA7-4CCF-ADFD-5BEDF80A0A39}"/>
              </a:ext>
            </a:extLst>
          </p:cNvPr>
          <p:cNvSpPr txBox="1"/>
          <p:nvPr/>
        </p:nvSpPr>
        <p:spPr>
          <a:xfrm>
            <a:off x="1130532" y="2524554"/>
            <a:ext cx="5378334" cy="923330"/>
          </a:xfrm>
          <a:prstGeom prst="rect">
            <a:avLst/>
          </a:prstGeom>
          <a:noFill/>
        </p:spPr>
        <p:txBody>
          <a:bodyPr wrap="square" rtlCol="0">
            <a:spAutoFit/>
          </a:bodyPr>
          <a:lstStyle/>
          <a:p>
            <a:pPr marL="285750" indent="-285750">
              <a:buFont typeface="Wingdings" panose="05000000000000000000" pitchFamily="2" charset="2"/>
              <a:buChar char="ü"/>
            </a:pPr>
            <a:r>
              <a:rPr lang="fr-FR" sz="1800" b="0" i="0" dirty="0" err="1">
                <a:solidFill>
                  <a:schemeClr val="bg2"/>
                </a:solidFill>
                <a:effectLst/>
                <a:latin typeface="Josefin Sans"/>
              </a:rPr>
              <a:t>Unity</a:t>
            </a:r>
            <a:r>
              <a:rPr lang="fr-FR" sz="1800" b="0" i="0" dirty="0">
                <a:solidFill>
                  <a:schemeClr val="bg2"/>
                </a:solidFill>
                <a:effectLst/>
                <a:latin typeface="Josefin Sans"/>
              </a:rPr>
              <a:t> étant très connu, il existe une forte communauté qui s’entraide.</a:t>
            </a:r>
          </a:p>
          <a:p>
            <a:pPr marL="285750" indent="-285750">
              <a:buFont typeface="Wingdings" panose="05000000000000000000" pitchFamily="2" charset="2"/>
              <a:buChar char="ü"/>
            </a:pPr>
            <a:endParaRPr lang="fr-FR" sz="1800" dirty="0">
              <a:solidFill>
                <a:schemeClr val="bg2"/>
              </a:solidFill>
            </a:endParaRPr>
          </a:p>
        </p:txBody>
      </p:sp>
      <p:sp>
        <p:nvSpPr>
          <p:cNvPr id="75" name="ZoneTexte 74">
            <a:extLst>
              <a:ext uri="{FF2B5EF4-FFF2-40B4-BE49-F238E27FC236}">
                <a16:creationId xmlns:a16="http://schemas.microsoft.com/office/drawing/2014/main" id="{DC83E1A7-7341-4878-A11C-52719369352F}"/>
              </a:ext>
            </a:extLst>
          </p:cNvPr>
          <p:cNvSpPr txBox="1"/>
          <p:nvPr/>
        </p:nvSpPr>
        <p:spPr>
          <a:xfrm>
            <a:off x="1130532" y="3366338"/>
            <a:ext cx="5378334" cy="923330"/>
          </a:xfrm>
          <a:prstGeom prst="rect">
            <a:avLst/>
          </a:prstGeom>
          <a:noFill/>
        </p:spPr>
        <p:txBody>
          <a:bodyPr wrap="square" rtlCol="0">
            <a:spAutoFit/>
          </a:bodyPr>
          <a:lstStyle/>
          <a:p>
            <a:pPr marL="285750" indent="-285750">
              <a:buFont typeface="Wingdings" panose="05000000000000000000" pitchFamily="2" charset="2"/>
              <a:buChar char="ü"/>
            </a:pPr>
            <a:r>
              <a:rPr lang="fr-FR" sz="1800" b="0" i="0" dirty="0" err="1">
                <a:solidFill>
                  <a:schemeClr val="bg2"/>
                </a:solidFill>
                <a:effectLst/>
                <a:latin typeface="Josefin Sans"/>
              </a:rPr>
              <a:t>Unity</a:t>
            </a:r>
            <a:r>
              <a:rPr lang="fr-FR" sz="1800" b="0" i="0" dirty="0">
                <a:solidFill>
                  <a:schemeClr val="bg2"/>
                </a:solidFill>
                <a:effectLst/>
                <a:latin typeface="Josefin Sans"/>
              </a:rPr>
              <a:t> permet d’importer les assets graphiques de quasiment tous les logiciels 3D.</a:t>
            </a:r>
          </a:p>
          <a:p>
            <a:pPr marL="285750" indent="-285750">
              <a:buFont typeface="Wingdings" panose="05000000000000000000" pitchFamily="2" charset="2"/>
              <a:buChar char="ü"/>
            </a:pPr>
            <a:endParaRPr lang="fr-FR" sz="1800" dirty="0">
              <a:solidFill>
                <a:schemeClr val="bg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4"/>
          <p:cNvSpPr txBox="1">
            <a:spLocks noGrp="1"/>
          </p:cNvSpPr>
          <p:nvPr>
            <p:ph type="title"/>
          </p:nvPr>
        </p:nvSpPr>
        <p:spPr>
          <a:xfrm>
            <a:off x="847511" y="343437"/>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I</a:t>
            </a:r>
            <a:r>
              <a:rPr lang="en" dirty="0"/>
              <a:t>nconvénient  de Unity </a:t>
            </a:r>
            <a:endParaRPr dirty="0"/>
          </a:p>
        </p:txBody>
      </p:sp>
      <p:pic>
        <p:nvPicPr>
          <p:cNvPr id="1174" name="Google Shape;1174;p44">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75" name="Google Shape;1175;p44">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76" name="Google Shape;1176;p44">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78" name="Google Shape;1178;p44">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179" name="Google Shape;1179;p44">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180" name="Google Shape;1180;p44">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181" name="Google Shape;1181;p44">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182" name="Google Shape;1182;p44">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70" name="Picture 6" descr="Logo Unity PNG transparents - StickPNG">
            <a:extLst>
              <a:ext uri="{FF2B5EF4-FFF2-40B4-BE49-F238E27FC236}">
                <a16:creationId xmlns:a16="http://schemas.microsoft.com/office/drawing/2014/main" id="{BC21568A-8219-4FE9-BBB9-53F655AC5130}"/>
              </a:ext>
            </a:extLst>
          </p:cNvPr>
          <p:cNvPicPr>
            <a:picLocks noChangeAspect="1" noChangeArrowheads="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06515" y="429200"/>
            <a:ext cx="459798" cy="472724"/>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528C686-5FBE-41FB-ABFB-45D1CEF0F3AD}"/>
              </a:ext>
            </a:extLst>
          </p:cNvPr>
          <p:cNvSpPr txBox="1"/>
          <p:nvPr/>
        </p:nvSpPr>
        <p:spPr>
          <a:xfrm>
            <a:off x="1612668" y="2357857"/>
            <a:ext cx="3749040" cy="369332"/>
          </a:xfrm>
          <a:prstGeom prst="rect">
            <a:avLst/>
          </a:prstGeom>
          <a:noFill/>
        </p:spPr>
        <p:txBody>
          <a:bodyPr wrap="square" rtlCol="0">
            <a:spAutoFit/>
          </a:bodyPr>
          <a:lstStyle/>
          <a:p>
            <a:pPr marL="285750" indent="-285750">
              <a:buFont typeface="Wingdings" panose="05000000000000000000" pitchFamily="2" charset="2"/>
              <a:buChar char="§"/>
            </a:pPr>
            <a:r>
              <a:rPr lang="fr-FR" sz="1800" dirty="0">
                <a:solidFill>
                  <a:schemeClr val="bg2"/>
                </a:solidFill>
              </a:rPr>
              <a:t>Absence du Multijoueur </a:t>
            </a:r>
          </a:p>
        </p:txBody>
      </p:sp>
      <p:pic>
        <p:nvPicPr>
          <p:cNvPr id="4098" name="Picture 2" descr="Icônes La personne - Icônes vectorielles gratuites 35,479">
            <a:extLst>
              <a:ext uri="{FF2B5EF4-FFF2-40B4-BE49-F238E27FC236}">
                <a16:creationId xmlns:a16="http://schemas.microsoft.com/office/drawing/2014/main" id="{7191B3B5-44A6-46CD-8F4C-5BEE1FA1F4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6856" y="193220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cones Croix, images Croix png et ico (page 4)">
            <a:extLst>
              <a:ext uri="{FF2B5EF4-FFF2-40B4-BE49-F238E27FC236}">
                <a16:creationId xmlns:a16="http://schemas.microsoft.com/office/drawing/2014/main" id="{FD82B344-197C-488B-906C-D8A2543039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0356" y="2203089"/>
            <a:ext cx="1219200" cy="10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35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pSp>
        <p:nvGrpSpPr>
          <p:cNvPr id="815" name="Google Shape;815;p42"/>
          <p:cNvGrpSpPr/>
          <p:nvPr/>
        </p:nvGrpSpPr>
        <p:grpSpPr>
          <a:xfrm>
            <a:off x="1809800" y="1569150"/>
            <a:ext cx="6167400" cy="2465700"/>
            <a:chOff x="1809800" y="1569150"/>
            <a:chExt cx="6167400" cy="2465700"/>
          </a:xfrm>
        </p:grpSpPr>
        <p:sp>
          <p:nvSpPr>
            <p:cNvPr id="816" name="Google Shape;816;p42"/>
            <p:cNvSpPr/>
            <p:nvPr/>
          </p:nvSpPr>
          <p:spPr>
            <a:xfrm>
              <a:off x="1809800" y="2026050"/>
              <a:ext cx="6167400" cy="2008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2"/>
            <p:cNvSpPr/>
            <p:nvPr/>
          </p:nvSpPr>
          <p:spPr>
            <a:xfrm>
              <a:off x="1809800" y="1569150"/>
              <a:ext cx="5679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489000" y="156915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42"/>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Les technologies utilisées </a:t>
            </a:r>
            <a:endParaRPr dirty="0"/>
          </a:p>
        </p:txBody>
      </p:sp>
      <p:pic>
        <p:nvPicPr>
          <p:cNvPr id="821" name="Google Shape;821;p42">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22" name="Google Shape;822;p42">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23" name="Google Shape;823;p42">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24" name="Google Shape;824;p42">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25" name="Google Shape;825;p42">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826" name="Google Shape;826;p42">
            <a:hlinkClick r:id="rId3" action="ppaction://hlinksldjump"/>
          </p:cNvPr>
          <p:cNvPicPr preferRelativeResize="0"/>
          <p:nvPr/>
        </p:nvPicPr>
        <p:blipFill rotWithShape="1">
          <a:blip r:embed="rId4">
            <a:alphaModFix/>
          </a:blip>
          <a:srcRect t="465" b="475"/>
          <a:stretch/>
        </p:blipFill>
        <p:spPr>
          <a:xfrm>
            <a:off x="7600287" y="1668175"/>
            <a:ext cx="265550" cy="258850"/>
          </a:xfrm>
          <a:prstGeom prst="rect">
            <a:avLst/>
          </a:prstGeom>
          <a:noFill/>
          <a:ln>
            <a:noFill/>
          </a:ln>
        </p:spPr>
      </p:pic>
      <p:sp>
        <p:nvSpPr>
          <p:cNvPr id="827" name="Google Shape;827;p42">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28" name="Google Shape;828;p42">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29" name="Google Shape;829;p42">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30" name="Google Shape;830;p42">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5F472091-FAAC-49E8-AC50-AC1E4FFD7113}"/>
              </a:ext>
            </a:extLst>
          </p:cNvPr>
          <p:cNvSpPr txBox="1"/>
          <p:nvPr/>
        </p:nvSpPr>
        <p:spPr>
          <a:xfrm>
            <a:off x="1809800" y="2082840"/>
            <a:ext cx="5790487" cy="400110"/>
          </a:xfrm>
          <a:prstGeom prst="rect">
            <a:avLst/>
          </a:prstGeom>
          <a:noFill/>
        </p:spPr>
        <p:txBody>
          <a:bodyPr wrap="square" rtlCol="0">
            <a:spAutoFit/>
          </a:bodyPr>
          <a:lstStyle/>
          <a:p>
            <a:r>
              <a:rPr lang="fr-FR" sz="2000" dirty="0" err="1">
                <a:solidFill>
                  <a:schemeClr val="tx1"/>
                </a:solidFill>
                <a:latin typeface="Aharoni" panose="02010803020104030203" pitchFamily="2" charset="-79"/>
                <a:cs typeface="Aharoni" panose="02010803020104030203" pitchFamily="2" charset="-79"/>
              </a:rPr>
              <a:t>Unity</a:t>
            </a:r>
            <a:r>
              <a:rPr lang="fr-FR" sz="2000" dirty="0">
                <a:solidFill>
                  <a:schemeClr val="tx1"/>
                </a:solidFill>
                <a:latin typeface="Aharoni" panose="02010803020104030203" pitchFamily="2" charset="-79"/>
                <a:cs typeface="Aharoni" panose="02010803020104030203" pitchFamily="2" charset="-79"/>
              </a:rPr>
              <a:t> </a:t>
            </a:r>
          </a:p>
        </p:txBody>
      </p:sp>
      <p:sp>
        <p:nvSpPr>
          <p:cNvPr id="19" name="ZoneTexte 18">
            <a:extLst>
              <a:ext uri="{FF2B5EF4-FFF2-40B4-BE49-F238E27FC236}">
                <a16:creationId xmlns:a16="http://schemas.microsoft.com/office/drawing/2014/main" id="{B0400A63-C7AB-4740-A82F-42142D3554A0}"/>
              </a:ext>
            </a:extLst>
          </p:cNvPr>
          <p:cNvSpPr txBox="1"/>
          <p:nvPr/>
        </p:nvSpPr>
        <p:spPr>
          <a:xfrm>
            <a:off x="1809800" y="2703827"/>
            <a:ext cx="5790487" cy="400110"/>
          </a:xfrm>
          <a:prstGeom prst="rect">
            <a:avLst/>
          </a:prstGeom>
          <a:noFill/>
        </p:spPr>
        <p:txBody>
          <a:bodyPr wrap="square" rtlCol="0">
            <a:spAutoFit/>
          </a:bodyPr>
          <a:lstStyle/>
          <a:p>
            <a:r>
              <a:rPr lang="fr-FR" sz="2000" dirty="0">
                <a:solidFill>
                  <a:schemeClr val="tx1"/>
                </a:solidFill>
                <a:latin typeface="Aharoni" panose="02010803020104030203" pitchFamily="2" charset="-79"/>
                <a:cs typeface="Aharoni" panose="02010803020104030203" pitchFamily="2" charset="-79"/>
              </a:rPr>
              <a:t>Adobe Photoshop</a:t>
            </a:r>
          </a:p>
        </p:txBody>
      </p:sp>
      <p:sp>
        <p:nvSpPr>
          <p:cNvPr id="24" name="ZoneTexte 23">
            <a:extLst>
              <a:ext uri="{FF2B5EF4-FFF2-40B4-BE49-F238E27FC236}">
                <a16:creationId xmlns:a16="http://schemas.microsoft.com/office/drawing/2014/main" id="{3115A6AA-995D-47A0-95EF-74EC50DA6349}"/>
              </a:ext>
            </a:extLst>
          </p:cNvPr>
          <p:cNvSpPr txBox="1"/>
          <p:nvPr/>
        </p:nvSpPr>
        <p:spPr>
          <a:xfrm>
            <a:off x="1809800" y="3324814"/>
            <a:ext cx="5790487" cy="400110"/>
          </a:xfrm>
          <a:prstGeom prst="rect">
            <a:avLst/>
          </a:prstGeom>
          <a:noFill/>
        </p:spPr>
        <p:txBody>
          <a:bodyPr wrap="square" rtlCol="0">
            <a:spAutoFit/>
          </a:bodyPr>
          <a:lstStyle/>
          <a:p>
            <a:r>
              <a:rPr lang="fr-FR" sz="2000" dirty="0">
                <a:solidFill>
                  <a:schemeClr val="tx1"/>
                </a:solidFill>
                <a:latin typeface="Aharoni" panose="02010803020104030203" pitchFamily="2" charset="-79"/>
                <a:cs typeface="Aharoni" panose="02010803020104030203" pitchFamily="2" charset="-79"/>
              </a:rPr>
              <a:t>Visual Studio Code</a:t>
            </a:r>
          </a:p>
        </p:txBody>
      </p:sp>
      <p:pic>
        <p:nvPicPr>
          <p:cNvPr id="1026" name="Picture 2">
            <a:extLst>
              <a:ext uri="{FF2B5EF4-FFF2-40B4-BE49-F238E27FC236}">
                <a16:creationId xmlns:a16="http://schemas.microsoft.com/office/drawing/2014/main" id="{A780B97F-BB31-400F-AACC-14440DA944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8101" y="3264880"/>
            <a:ext cx="476942" cy="4769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obe Photoshop — Wikipédia">
            <a:extLst>
              <a:ext uri="{FF2B5EF4-FFF2-40B4-BE49-F238E27FC236}">
                <a16:creationId xmlns:a16="http://schemas.microsoft.com/office/drawing/2014/main" id="{15C0398C-187C-413A-B955-910E66D854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28101" y="2707335"/>
            <a:ext cx="476942" cy="4650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Unity PNG transparents - StickPNG">
            <a:extLst>
              <a:ext uri="{FF2B5EF4-FFF2-40B4-BE49-F238E27FC236}">
                <a16:creationId xmlns:a16="http://schemas.microsoft.com/office/drawing/2014/main" id="{F8425176-232C-4E93-A6F5-AB865785686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90973" y="2070340"/>
            <a:ext cx="459798" cy="472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30">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grpSp>
        <p:nvGrpSpPr>
          <p:cNvPr id="473" name="Google Shape;473;p30"/>
          <p:cNvGrpSpPr/>
          <p:nvPr/>
        </p:nvGrpSpPr>
        <p:grpSpPr>
          <a:xfrm>
            <a:off x="2418350" y="3251300"/>
            <a:ext cx="4950300" cy="1725900"/>
            <a:chOff x="2418350" y="3251300"/>
            <a:chExt cx="4950300" cy="1725900"/>
          </a:xfrm>
        </p:grpSpPr>
        <p:sp>
          <p:nvSpPr>
            <p:cNvPr id="474" name="Google Shape;474;p30"/>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30"/>
          <p:cNvSpPr txBox="1">
            <a:spLocks noGrp="1"/>
          </p:cNvSpPr>
          <p:nvPr>
            <p:ph type="title"/>
          </p:nvPr>
        </p:nvSpPr>
        <p:spPr>
          <a:xfrm>
            <a:off x="1913804" y="1714388"/>
            <a:ext cx="5885471"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III.  Analyse du Projet</a:t>
            </a:r>
            <a:endParaRPr dirty="0"/>
          </a:p>
        </p:txBody>
      </p:sp>
      <p:sp>
        <p:nvSpPr>
          <p:cNvPr id="478" name="Google Shape;478;p30"/>
          <p:cNvSpPr txBox="1">
            <a:spLocks noGrp="1"/>
          </p:cNvSpPr>
          <p:nvPr>
            <p:ph type="subTitle" idx="1"/>
          </p:nvPr>
        </p:nvSpPr>
        <p:spPr>
          <a:xfrm>
            <a:off x="2855174" y="3957075"/>
            <a:ext cx="3802225" cy="70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solidFill>
                  <a:schemeClr val="bg2"/>
                </a:solidFill>
                <a:latin typeface="Aharoni" panose="02010803020104030203" pitchFamily="2" charset="-79"/>
                <a:cs typeface="Aharoni" panose="02010803020104030203" pitchFamily="2" charset="-79"/>
              </a:rPr>
              <a:t>1.  Organisation du Projet</a:t>
            </a:r>
            <a:endParaRPr sz="2400" dirty="0">
              <a:solidFill>
                <a:schemeClr val="bg2"/>
              </a:solidFill>
              <a:latin typeface="Aharoni" panose="02010803020104030203" pitchFamily="2" charset="-79"/>
              <a:cs typeface="Aharoni" panose="02010803020104030203" pitchFamily="2" charset="-79"/>
            </a:endParaRPr>
          </a:p>
        </p:txBody>
      </p:sp>
      <p:pic>
        <p:nvPicPr>
          <p:cNvPr id="480" name="Google Shape;480;p30">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pic>
        <p:nvPicPr>
          <p:cNvPr id="481" name="Google Shape;481;p3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82" name="Google Shape;482;p3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83" name="Google Shape;483;p3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84" name="Google Shape;484;p30">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85" name="Google Shape;485;p30">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86" name="Google Shape;486;p30">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87" name="Google Shape;487;p30">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88" name="Google Shape;488;p30">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35003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068564" y="321300"/>
            <a:ext cx="526893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Crowdfunding</a:t>
            </a:r>
            <a:endParaRPr sz="24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5" name="Image 4">
            <a:extLst>
              <a:ext uri="{FF2B5EF4-FFF2-40B4-BE49-F238E27FC236}">
                <a16:creationId xmlns:a16="http://schemas.microsoft.com/office/drawing/2014/main" id="{9BE269B0-9C41-4962-B268-DDA71412CAE7}"/>
              </a:ext>
            </a:extLst>
          </p:cNvPr>
          <p:cNvPicPr>
            <a:picLocks noChangeAspect="1"/>
          </p:cNvPicPr>
          <p:nvPr/>
        </p:nvPicPr>
        <p:blipFill>
          <a:blip r:embed="rId12"/>
          <a:stretch>
            <a:fillRect/>
          </a:stretch>
        </p:blipFill>
        <p:spPr>
          <a:xfrm>
            <a:off x="1958985" y="1017501"/>
            <a:ext cx="5854979" cy="3640974"/>
          </a:xfrm>
          <a:prstGeom prst="rect">
            <a:avLst/>
          </a:prstGeom>
        </p:spPr>
      </p:pic>
    </p:spTree>
    <p:extLst>
      <p:ext uri="{BB962C8B-B14F-4D97-AF65-F5344CB8AC3E}">
        <p14:creationId xmlns:p14="http://schemas.microsoft.com/office/powerpoint/2010/main" val="34171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068564" y="321300"/>
            <a:ext cx="526893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Crowdfunding</a:t>
            </a:r>
            <a:endParaRPr sz="24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texte&#10;&#10;Description générée automatiquement">
            <a:extLst>
              <a:ext uri="{FF2B5EF4-FFF2-40B4-BE49-F238E27FC236}">
                <a16:creationId xmlns:a16="http://schemas.microsoft.com/office/drawing/2014/main" id="{2DFD943A-D400-43C2-BAC0-800B91BBB423}"/>
              </a:ext>
            </a:extLst>
          </p:cNvPr>
          <p:cNvPicPr>
            <a:picLocks noChangeAspect="1"/>
          </p:cNvPicPr>
          <p:nvPr/>
        </p:nvPicPr>
        <p:blipFill>
          <a:blip r:embed="rId12"/>
          <a:stretch>
            <a:fillRect/>
          </a:stretch>
        </p:blipFill>
        <p:spPr>
          <a:xfrm>
            <a:off x="2043254" y="1022465"/>
            <a:ext cx="5795647" cy="3441470"/>
          </a:xfrm>
          <a:prstGeom prst="rect">
            <a:avLst/>
          </a:prstGeom>
        </p:spPr>
      </p:pic>
    </p:spTree>
    <p:extLst>
      <p:ext uri="{BB962C8B-B14F-4D97-AF65-F5344CB8AC3E}">
        <p14:creationId xmlns:p14="http://schemas.microsoft.com/office/powerpoint/2010/main" val="319757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068564" y="321300"/>
            <a:ext cx="526893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Crowdfunding</a:t>
            </a:r>
            <a:endParaRPr sz="24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texte&#10;&#10;Description générée automatiquement">
            <a:extLst>
              <a:ext uri="{FF2B5EF4-FFF2-40B4-BE49-F238E27FC236}">
                <a16:creationId xmlns:a16="http://schemas.microsoft.com/office/drawing/2014/main" id="{AF447DBC-E530-4953-A182-98E500DD3BB7}"/>
              </a:ext>
            </a:extLst>
          </p:cNvPr>
          <p:cNvPicPr>
            <a:picLocks noChangeAspect="1"/>
          </p:cNvPicPr>
          <p:nvPr/>
        </p:nvPicPr>
        <p:blipFill>
          <a:blip r:embed="rId12"/>
          <a:stretch>
            <a:fillRect/>
          </a:stretch>
        </p:blipFill>
        <p:spPr>
          <a:xfrm>
            <a:off x="1978430" y="1080895"/>
            <a:ext cx="5830648" cy="3315636"/>
          </a:xfrm>
          <a:prstGeom prst="rect">
            <a:avLst/>
          </a:prstGeom>
        </p:spPr>
      </p:pic>
    </p:spTree>
    <p:extLst>
      <p:ext uri="{BB962C8B-B14F-4D97-AF65-F5344CB8AC3E}">
        <p14:creationId xmlns:p14="http://schemas.microsoft.com/office/powerpoint/2010/main" val="1310763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068564" y="321300"/>
            <a:ext cx="526893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Crowdfunding</a:t>
            </a:r>
            <a:endParaRPr sz="24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texte&#10;&#10;Description générée automatiquement">
            <a:extLst>
              <a:ext uri="{FF2B5EF4-FFF2-40B4-BE49-F238E27FC236}">
                <a16:creationId xmlns:a16="http://schemas.microsoft.com/office/drawing/2014/main" id="{AC1EDD15-2DEF-4788-8922-37F7861771B8}"/>
              </a:ext>
            </a:extLst>
          </p:cNvPr>
          <p:cNvPicPr>
            <a:picLocks noChangeAspect="1"/>
          </p:cNvPicPr>
          <p:nvPr/>
        </p:nvPicPr>
        <p:blipFill>
          <a:blip r:embed="rId12"/>
          <a:stretch>
            <a:fillRect/>
          </a:stretch>
        </p:blipFill>
        <p:spPr>
          <a:xfrm>
            <a:off x="1994863" y="1181549"/>
            <a:ext cx="5827413" cy="3312437"/>
          </a:xfrm>
          <a:prstGeom prst="rect">
            <a:avLst/>
          </a:prstGeom>
        </p:spPr>
      </p:pic>
    </p:spTree>
    <p:extLst>
      <p:ext uri="{BB962C8B-B14F-4D97-AF65-F5344CB8AC3E}">
        <p14:creationId xmlns:p14="http://schemas.microsoft.com/office/powerpoint/2010/main" val="299629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068564" y="321300"/>
            <a:ext cx="526893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t>Le ROI ( Retour en investissement )</a:t>
            </a:r>
            <a:endParaRPr sz="24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1026" name="Picture 2">
            <a:extLst>
              <a:ext uri="{FF2B5EF4-FFF2-40B4-BE49-F238E27FC236}">
                <a16:creationId xmlns:a16="http://schemas.microsoft.com/office/drawing/2014/main" id="{8BA79E2B-5478-4F12-B8E5-81715A366A1A}"/>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964809" y="865447"/>
            <a:ext cx="5854390" cy="19896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2D7BAEC-DBDD-4F58-A0A8-FBDDB6616458}"/>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964809" y="2774553"/>
            <a:ext cx="5855913" cy="19896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9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6">
            <a:hlinkClick r:id="rId3"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dk1"/>
                </a:solidFill>
                <a:latin typeface="Raleway"/>
                <a:ea typeface="Raleway"/>
                <a:cs typeface="Raleway"/>
                <a:sym typeface="Raleway"/>
              </a:rPr>
              <a:t>01</a:t>
            </a:r>
            <a:endParaRPr sz="1800" b="1" dirty="0">
              <a:solidFill>
                <a:schemeClr val="dk1"/>
              </a:solidFill>
              <a:latin typeface="Raleway"/>
              <a:ea typeface="Raleway"/>
              <a:cs typeface="Raleway"/>
              <a:sym typeface="Raleway"/>
            </a:endParaRPr>
          </a:p>
        </p:txBody>
      </p:sp>
      <p:sp>
        <p:nvSpPr>
          <p:cNvPr id="356" name="Google Shape;356;p26">
            <a:hlinkClick r:id="rId4"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57" name="Google Shape;357;p26">
            <a:hlinkClick r:id="rId5"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58" name="Google Shape;358;p26">
            <a:hlinkClick r:id="rId6"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59" name="Google Shape;359;p26">
            <a:hlinkClick r:id="rId7" action="ppaction://hlinksldjump"/>
          </p:cNvPr>
          <p:cNvPicPr preferRelativeResize="0"/>
          <p:nvPr/>
        </p:nvPicPr>
        <p:blipFill rotWithShape="1">
          <a:blip r:embed="rId8">
            <a:alphaModFix/>
          </a:blip>
          <a:srcRect t="465" b="475"/>
          <a:stretch/>
        </p:blipFill>
        <p:spPr>
          <a:xfrm>
            <a:off x="8446575" y="550350"/>
            <a:ext cx="265550" cy="258850"/>
          </a:xfrm>
          <a:prstGeom prst="rect">
            <a:avLst/>
          </a:prstGeom>
          <a:noFill/>
          <a:ln>
            <a:noFill/>
          </a:ln>
        </p:spPr>
      </p:pic>
      <p:pic>
        <p:nvPicPr>
          <p:cNvPr id="360" name="Google Shape;360;p26">
            <a:hlinkClick r:id="rId4" action="ppaction://hlinksldjump"/>
          </p:cNvPr>
          <p:cNvPicPr preferRelativeResize="0"/>
          <p:nvPr/>
        </p:nvPicPr>
        <p:blipFill rotWithShape="1">
          <a:blip r:embed="rId9">
            <a:alphaModFix/>
          </a:blip>
          <a:srcRect t="941" b="941"/>
          <a:stretch/>
        </p:blipFill>
        <p:spPr>
          <a:xfrm>
            <a:off x="237300" y="550513"/>
            <a:ext cx="294878" cy="230099"/>
          </a:xfrm>
          <a:prstGeom prst="rect">
            <a:avLst/>
          </a:prstGeom>
          <a:noFill/>
          <a:ln>
            <a:noFill/>
          </a:ln>
        </p:spPr>
      </p:pic>
      <p:pic>
        <p:nvPicPr>
          <p:cNvPr id="361" name="Google Shape;361;p26">
            <a:hlinkClick r:id="" action="ppaction://hlinkshowjump?jump=previousslide"/>
          </p:cNvPr>
          <p:cNvPicPr preferRelativeResize="0"/>
          <p:nvPr/>
        </p:nvPicPr>
        <p:blipFill>
          <a:blip r:embed="rId10">
            <a:alphaModFix/>
          </a:blip>
          <a:stretch>
            <a:fillRect/>
          </a:stretch>
        </p:blipFill>
        <p:spPr>
          <a:xfrm>
            <a:off x="237301" y="1181549"/>
            <a:ext cx="294875" cy="307964"/>
          </a:xfrm>
          <a:prstGeom prst="rect">
            <a:avLst/>
          </a:prstGeom>
          <a:noFill/>
          <a:ln>
            <a:noFill/>
          </a:ln>
        </p:spPr>
      </p:pic>
      <p:pic>
        <p:nvPicPr>
          <p:cNvPr id="362" name="Google Shape;362;p26">
            <a:hlinkClick r:id="" action="ppaction://hlinkshowjump?jump=nextslide"/>
          </p:cNvPr>
          <p:cNvPicPr preferRelativeResize="0"/>
          <p:nvPr/>
        </p:nvPicPr>
        <p:blipFill>
          <a:blip r:embed="rId10">
            <a:alphaModFix/>
          </a:blip>
          <a:stretch>
            <a:fillRect/>
          </a:stretch>
        </p:blipFill>
        <p:spPr>
          <a:xfrm flipH="1">
            <a:off x="237301" y="3724924"/>
            <a:ext cx="294875" cy="307964"/>
          </a:xfrm>
          <a:prstGeom prst="rect">
            <a:avLst/>
          </a:prstGeom>
          <a:noFill/>
          <a:ln>
            <a:noFill/>
          </a:ln>
        </p:spPr>
      </p:pic>
      <p:pic>
        <p:nvPicPr>
          <p:cNvPr id="363" name="Google Shape;363;p26">
            <a:hlinkClick r:id="" action="ppaction://noaction"/>
          </p:cNvPr>
          <p:cNvPicPr preferRelativeResize="0"/>
          <p:nvPr/>
        </p:nvPicPr>
        <p:blipFill rotWithShape="1">
          <a:blip r:embed="rId11">
            <a:alphaModFix/>
          </a:blip>
          <a:srcRect l="396" r="396"/>
          <a:stretch/>
        </p:blipFill>
        <p:spPr>
          <a:xfrm>
            <a:off x="228050" y="4350525"/>
            <a:ext cx="302603" cy="307950"/>
          </a:xfrm>
          <a:prstGeom prst="rect">
            <a:avLst/>
          </a:prstGeom>
          <a:noFill/>
          <a:ln>
            <a:noFill/>
          </a:ln>
        </p:spPr>
      </p:pic>
      <p:sp>
        <p:nvSpPr>
          <p:cNvPr id="364" name="Google Shape;364;p26"/>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Présentation</a:t>
            </a:r>
            <a:endParaRPr dirty="0"/>
          </a:p>
        </p:txBody>
      </p:sp>
      <p:pic>
        <p:nvPicPr>
          <p:cNvPr id="1026" name="Picture 2">
            <a:extLst>
              <a:ext uri="{FF2B5EF4-FFF2-40B4-BE49-F238E27FC236}">
                <a16:creationId xmlns:a16="http://schemas.microsoft.com/office/drawing/2014/main" id="{C9DF6D97-24F2-4B2B-8AC3-67C94AA860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7391" y="3499934"/>
            <a:ext cx="1127789" cy="11585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33C9123-9680-4BEF-B0F3-685425668F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48050" y="1177100"/>
            <a:ext cx="920249" cy="1015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A6571D2-69AB-4D15-B04C-0E153515E3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07621" y="1145550"/>
            <a:ext cx="1113096" cy="11376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52B1E91-EE75-4C39-9912-40BF50DC19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7391" y="2341213"/>
            <a:ext cx="1083326" cy="10833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F629DD6-D2E2-4352-9995-63271F8CC43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92344" y="3517351"/>
            <a:ext cx="1127788" cy="11277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54061FA-8E6D-4583-A216-93BA1CA0058F}"/>
              </a:ext>
            </a:extLst>
          </p:cNvPr>
          <p:cNvSpPr txBox="1"/>
          <p:nvPr/>
        </p:nvSpPr>
        <p:spPr>
          <a:xfrm>
            <a:off x="977004" y="1355867"/>
            <a:ext cx="3230617" cy="584775"/>
          </a:xfrm>
          <a:prstGeom prst="rect">
            <a:avLst/>
          </a:prstGeom>
          <a:noFill/>
        </p:spPr>
        <p:txBody>
          <a:bodyPr wrap="square" rtlCol="0">
            <a:spAutoFit/>
          </a:bodyPr>
          <a:lstStyle/>
          <a:p>
            <a:r>
              <a:rPr lang="fr-FR" sz="3200" b="1" u="sng" dirty="0">
                <a:latin typeface="Aharoni" panose="02010803020104030203" pitchFamily="2" charset="-79"/>
                <a:cs typeface="Aharoni" panose="02010803020104030203" pitchFamily="2" charset="-79"/>
              </a:rPr>
              <a:t>Développeurs :</a:t>
            </a:r>
          </a:p>
        </p:txBody>
      </p:sp>
      <p:sp>
        <p:nvSpPr>
          <p:cNvPr id="26" name="ZoneTexte 25">
            <a:extLst>
              <a:ext uri="{FF2B5EF4-FFF2-40B4-BE49-F238E27FC236}">
                <a16:creationId xmlns:a16="http://schemas.microsoft.com/office/drawing/2014/main" id="{65429B2D-5BE1-4DE6-9A30-9058EA0EA11E}"/>
              </a:ext>
            </a:extLst>
          </p:cNvPr>
          <p:cNvSpPr txBox="1"/>
          <p:nvPr/>
        </p:nvSpPr>
        <p:spPr>
          <a:xfrm>
            <a:off x="1006774" y="2446325"/>
            <a:ext cx="3230617" cy="584775"/>
          </a:xfrm>
          <a:prstGeom prst="rect">
            <a:avLst/>
          </a:prstGeom>
          <a:noFill/>
        </p:spPr>
        <p:txBody>
          <a:bodyPr wrap="square" rtlCol="0">
            <a:spAutoFit/>
          </a:bodyPr>
          <a:lstStyle/>
          <a:p>
            <a:r>
              <a:rPr lang="fr-FR" sz="3200" b="1" u="sng" dirty="0">
                <a:latin typeface="Aharoni" panose="02010803020104030203" pitchFamily="2" charset="-79"/>
                <a:cs typeface="Aharoni" panose="02010803020104030203" pitchFamily="2" charset="-79"/>
              </a:rPr>
              <a:t>Designer :</a:t>
            </a:r>
          </a:p>
        </p:txBody>
      </p:sp>
      <p:sp>
        <p:nvSpPr>
          <p:cNvPr id="27" name="ZoneTexte 26">
            <a:extLst>
              <a:ext uri="{FF2B5EF4-FFF2-40B4-BE49-F238E27FC236}">
                <a16:creationId xmlns:a16="http://schemas.microsoft.com/office/drawing/2014/main" id="{4D4844D0-4F1F-4CFC-B9B0-350D711499AE}"/>
              </a:ext>
            </a:extLst>
          </p:cNvPr>
          <p:cNvSpPr txBox="1"/>
          <p:nvPr/>
        </p:nvSpPr>
        <p:spPr>
          <a:xfrm>
            <a:off x="977004" y="3586518"/>
            <a:ext cx="3230617" cy="584775"/>
          </a:xfrm>
          <a:prstGeom prst="rect">
            <a:avLst/>
          </a:prstGeom>
          <a:noFill/>
        </p:spPr>
        <p:txBody>
          <a:bodyPr wrap="square" rtlCol="0">
            <a:spAutoFit/>
          </a:bodyPr>
          <a:lstStyle/>
          <a:p>
            <a:r>
              <a:rPr lang="fr-FR" sz="3200" b="1" u="sng" dirty="0">
                <a:latin typeface="Aharoni" panose="02010803020104030203" pitchFamily="2" charset="-79"/>
                <a:cs typeface="Aharoni" panose="02010803020104030203" pitchFamily="2" charset="-79"/>
              </a:rPr>
              <a:t>Financiers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1964487" y="321300"/>
            <a:ext cx="5353684"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dirty="0"/>
              <a:t>TCO (cout total de possession)</a:t>
            </a:r>
            <a:endParaRPr sz="28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aphicFrame>
        <p:nvGraphicFramePr>
          <p:cNvPr id="6" name="Graphique 5">
            <a:extLst>
              <a:ext uri="{FF2B5EF4-FFF2-40B4-BE49-F238E27FC236}">
                <a16:creationId xmlns:a16="http://schemas.microsoft.com/office/drawing/2014/main" id="{916995CA-C57E-49D5-8A38-27473CE7AABB}"/>
              </a:ext>
            </a:extLst>
          </p:cNvPr>
          <p:cNvGraphicFramePr/>
          <p:nvPr>
            <p:extLst>
              <p:ext uri="{D42A27DB-BD31-4B8C-83A1-F6EECF244321}">
                <p14:modId xmlns:p14="http://schemas.microsoft.com/office/powerpoint/2010/main" val="3624744138"/>
              </p:ext>
            </p:extLst>
          </p:nvPr>
        </p:nvGraphicFramePr>
        <p:xfrm>
          <a:off x="2236368" y="928271"/>
          <a:ext cx="5471532" cy="370975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03827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Google Shape;438;p29"/>
          <p:cNvGrpSpPr/>
          <p:nvPr/>
        </p:nvGrpSpPr>
        <p:grpSpPr>
          <a:xfrm>
            <a:off x="1639850" y="2972325"/>
            <a:ext cx="2526000" cy="1403100"/>
            <a:chOff x="1639850" y="2972325"/>
            <a:chExt cx="2526000" cy="1403100"/>
          </a:xfrm>
        </p:grpSpPr>
        <p:sp>
          <p:nvSpPr>
            <p:cNvPr id="439" name="Google Shape;439;p29"/>
            <p:cNvSpPr/>
            <p:nvPr/>
          </p:nvSpPr>
          <p:spPr>
            <a:xfrm>
              <a:off x="18019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6398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9"/>
          <p:cNvGrpSpPr/>
          <p:nvPr/>
        </p:nvGrpSpPr>
        <p:grpSpPr>
          <a:xfrm>
            <a:off x="5637150" y="2972325"/>
            <a:ext cx="2526000" cy="1403100"/>
            <a:chOff x="5637150" y="2972325"/>
            <a:chExt cx="2526000" cy="1403100"/>
          </a:xfrm>
        </p:grpSpPr>
        <p:sp>
          <p:nvSpPr>
            <p:cNvPr id="442" name="Google Shape;442;p29"/>
            <p:cNvSpPr/>
            <p:nvPr/>
          </p:nvSpPr>
          <p:spPr>
            <a:xfrm>
              <a:off x="5799224" y="2972325"/>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637150" y="3150525"/>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9"/>
          <p:cNvGrpSpPr/>
          <p:nvPr/>
        </p:nvGrpSpPr>
        <p:grpSpPr>
          <a:xfrm>
            <a:off x="3485276" y="1267669"/>
            <a:ext cx="2526000" cy="1403111"/>
            <a:chOff x="1639850" y="1168762"/>
            <a:chExt cx="2526000" cy="1403111"/>
          </a:xfrm>
        </p:grpSpPr>
        <p:sp>
          <p:nvSpPr>
            <p:cNvPr id="445" name="Google Shape;445;p29"/>
            <p:cNvSpPr/>
            <p:nvPr/>
          </p:nvSpPr>
          <p:spPr>
            <a:xfrm>
              <a:off x="1801924" y="1168762"/>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639850" y="1346973"/>
              <a:ext cx="25260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Conception </a:t>
            </a:r>
            <a:endParaRPr dirty="0"/>
          </a:p>
        </p:txBody>
      </p:sp>
      <p:sp>
        <p:nvSpPr>
          <p:cNvPr id="448" name="Google Shape;448;p29">
            <a:hlinkClick r:id="rId3" action="ppaction://hlinksldjump"/>
          </p:cNvPr>
          <p:cNvSpPr txBox="1">
            <a:spLocks noGrp="1"/>
          </p:cNvSpPr>
          <p:nvPr>
            <p:ph type="subTitle" idx="1"/>
          </p:nvPr>
        </p:nvSpPr>
        <p:spPr>
          <a:xfrm>
            <a:off x="1814598" y="3285154"/>
            <a:ext cx="2176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WBS</a:t>
            </a:r>
            <a:endParaRPr dirty="0"/>
          </a:p>
        </p:txBody>
      </p:sp>
      <p:sp>
        <p:nvSpPr>
          <p:cNvPr id="449" name="Google Shape;449;p29"/>
          <p:cNvSpPr txBox="1">
            <a:spLocks noGrp="1"/>
          </p:cNvSpPr>
          <p:nvPr>
            <p:ph type="subTitle" idx="2"/>
          </p:nvPr>
        </p:nvSpPr>
        <p:spPr>
          <a:xfrm>
            <a:off x="1788406" y="3654568"/>
            <a:ext cx="2290067"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La structure de découpage du projet</a:t>
            </a:r>
            <a:endParaRPr dirty="0"/>
          </a:p>
        </p:txBody>
      </p:sp>
      <p:sp>
        <p:nvSpPr>
          <p:cNvPr id="453" name="Google Shape;453;p29">
            <a:hlinkClick r:id="rId4" action="ppaction://hlinksldjump"/>
          </p:cNvPr>
          <p:cNvSpPr txBox="1">
            <a:spLocks noGrp="1"/>
          </p:cNvSpPr>
          <p:nvPr>
            <p:ph type="subTitle" idx="3"/>
          </p:nvPr>
        </p:nvSpPr>
        <p:spPr>
          <a:xfrm>
            <a:off x="5698331" y="3232905"/>
            <a:ext cx="2464819"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Gestion des risques</a:t>
            </a:r>
            <a:endParaRPr dirty="0"/>
          </a:p>
        </p:txBody>
      </p:sp>
      <p:sp>
        <p:nvSpPr>
          <p:cNvPr id="454" name="Google Shape;454;p29"/>
          <p:cNvSpPr txBox="1">
            <a:spLocks noGrp="1"/>
          </p:cNvSpPr>
          <p:nvPr>
            <p:ph type="subTitle" idx="4"/>
          </p:nvPr>
        </p:nvSpPr>
        <p:spPr>
          <a:xfrm>
            <a:off x="5724522" y="3654568"/>
            <a:ext cx="2351250" cy="5727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fr-FR" b="0" i="0" dirty="0">
                <a:solidFill>
                  <a:srgbClr val="2C3E50"/>
                </a:solidFill>
                <a:effectLst/>
                <a:latin typeface="Open Sans" panose="020B0606030504020204" pitchFamily="34" charset="0"/>
              </a:rPr>
              <a:t> </a:t>
            </a:r>
            <a:r>
              <a:rPr lang="fr-FR" i="0" dirty="0">
                <a:solidFill>
                  <a:schemeClr val="bg2"/>
                </a:solidFill>
                <a:effectLst/>
                <a:latin typeface="Tajawal" panose="020B0604020202020204" charset="-78"/>
                <a:cs typeface="Tajawal" panose="020B0604020202020204" charset="-78"/>
              </a:rPr>
              <a:t>l'analyse des vulnérabilités du projet</a:t>
            </a:r>
            <a:endParaRPr dirty="0">
              <a:solidFill>
                <a:schemeClr val="bg2"/>
              </a:solidFill>
              <a:latin typeface="Tajawal" panose="020B0604020202020204" charset="-78"/>
              <a:cs typeface="Tajawal" panose="020B0604020202020204" charset="-78"/>
            </a:endParaRPr>
          </a:p>
        </p:txBody>
      </p:sp>
      <p:sp>
        <p:nvSpPr>
          <p:cNvPr id="455" name="Google Shape;455;p29">
            <a:hlinkClick r:id="rId5" action="ppaction://hlinksldjump"/>
          </p:cNvPr>
          <p:cNvSpPr txBox="1">
            <a:spLocks noGrp="1"/>
          </p:cNvSpPr>
          <p:nvPr>
            <p:ph type="subTitle" idx="5"/>
          </p:nvPr>
        </p:nvSpPr>
        <p:spPr>
          <a:xfrm>
            <a:off x="3660024" y="1580498"/>
            <a:ext cx="2176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Plannification</a:t>
            </a:r>
            <a:endParaRPr dirty="0"/>
          </a:p>
        </p:txBody>
      </p:sp>
      <p:sp>
        <p:nvSpPr>
          <p:cNvPr id="456" name="Google Shape;456;p29"/>
          <p:cNvSpPr txBox="1">
            <a:spLocks noGrp="1"/>
          </p:cNvSpPr>
          <p:nvPr>
            <p:ph type="subTitle" idx="6"/>
          </p:nvPr>
        </p:nvSpPr>
        <p:spPr>
          <a:xfrm>
            <a:off x="3413690" y="1949912"/>
            <a:ext cx="2669168" cy="5727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Identification de l’ensemble des taches qui ont été réalisé </a:t>
            </a:r>
            <a:endParaRPr dirty="0"/>
          </a:p>
        </p:txBody>
      </p:sp>
      <p:pic>
        <p:nvPicPr>
          <p:cNvPr id="459" name="Google Shape;459;p29">
            <a:hlinkClick r:id="rId6" action="ppaction://hlinksldjump"/>
          </p:cNvPr>
          <p:cNvPicPr preferRelativeResize="0"/>
          <p:nvPr/>
        </p:nvPicPr>
        <p:blipFill rotWithShape="1">
          <a:blip r:embed="rId7">
            <a:alphaModFix/>
          </a:blip>
          <a:srcRect t="465" b="475"/>
          <a:stretch/>
        </p:blipFill>
        <p:spPr>
          <a:xfrm>
            <a:off x="8446575" y="550350"/>
            <a:ext cx="265550" cy="258850"/>
          </a:xfrm>
          <a:prstGeom prst="rect">
            <a:avLst/>
          </a:prstGeom>
          <a:noFill/>
          <a:ln>
            <a:noFill/>
          </a:ln>
        </p:spPr>
      </p:pic>
      <p:pic>
        <p:nvPicPr>
          <p:cNvPr id="460" name="Google Shape;460;p29">
            <a:hlinkClick r:id="rId8" action="ppaction://hlinksldjump"/>
          </p:cNvPr>
          <p:cNvPicPr preferRelativeResize="0"/>
          <p:nvPr/>
        </p:nvPicPr>
        <p:blipFill rotWithShape="1">
          <a:blip r:embed="rId9">
            <a:alphaModFix/>
          </a:blip>
          <a:srcRect t="941" b="941"/>
          <a:stretch/>
        </p:blipFill>
        <p:spPr>
          <a:xfrm>
            <a:off x="237300" y="550513"/>
            <a:ext cx="294878" cy="230099"/>
          </a:xfrm>
          <a:prstGeom prst="rect">
            <a:avLst/>
          </a:prstGeom>
          <a:noFill/>
          <a:ln>
            <a:noFill/>
          </a:ln>
        </p:spPr>
      </p:pic>
      <p:pic>
        <p:nvPicPr>
          <p:cNvPr id="461" name="Google Shape;461;p29">
            <a:hlinkClick r:id="" action="ppaction://hlinkshowjump?jump=previousslide"/>
          </p:cNvPr>
          <p:cNvPicPr preferRelativeResize="0"/>
          <p:nvPr/>
        </p:nvPicPr>
        <p:blipFill>
          <a:blip r:embed="rId10">
            <a:alphaModFix/>
          </a:blip>
          <a:stretch>
            <a:fillRect/>
          </a:stretch>
        </p:blipFill>
        <p:spPr>
          <a:xfrm>
            <a:off x="237301" y="1181549"/>
            <a:ext cx="294875" cy="307964"/>
          </a:xfrm>
          <a:prstGeom prst="rect">
            <a:avLst/>
          </a:prstGeom>
          <a:noFill/>
          <a:ln>
            <a:noFill/>
          </a:ln>
        </p:spPr>
      </p:pic>
      <p:pic>
        <p:nvPicPr>
          <p:cNvPr id="462" name="Google Shape;462;p29">
            <a:hlinkClick r:id="" action="ppaction://hlinkshowjump?jump=nextslide"/>
          </p:cNvPr>
          <p:cNvPicPr preferRelativeResize="0"/>
          <p:nvPr/>
        </p:nvPicPr>
        <p:blipFill>
          <a:blip r:embed="rId10">
            <a:alphaModFix/>
          </a:blip>
          <a:stretch>
            <a:fillRect/>
          </a:stretch>
        </p:blipFill>
        <p:spPr>
          <a:xfrm flipH="1">
            <a:off x="237301" y="3724924"/>
            <a:ext cx="294875" cy="307964"/>
          </a:xfrm>
          <a:prstGeom prst="rect">
            <a:avLst/>
          </a:prstGeom>
          <a:noFill/>
          <a:ln>
            <a:noFill/>
          </a:ln>
        </p:spPr>
      </p:pic>
      <p:pic>
        <p:nvPicPr>
          <p:cNvPr id="463" name="Google Shape;463;p29">
            <a:hlinkClick r:id="" action="ppaction://noaction"/>
          </p:cNvPr>
          <p:cNvPicPr preferRelativeResize="0"/>
          <p:nvPr/>
        </p:nvPicPr>
        <p:blipFill rotWithShape="1">
          <a:blip r:embed="rId11">
            <a:alphaModFix/>
          </a:blip>
          <a:srcRect l="396" r="396"/>
          <a:stretch/>
        </p:blipFill>
        <p:spPr>
          <a:xfrm>
            <a:off x="228050" y="4350525"/>
            <a:ext cx="302603" cy="307950"/>
          </a:xfrm>
          <a:prstGeom prst="rect">
            <a:avLst/>
          </a:prstGeom>
          <a:noFill/>
          <a:ln>
            <a:noFill/>
          </a:ln>
        </p:spPr>
      </p:pic>
      <p:sp>
        <p:nvSpPr>
          <p:cNvPr id="464" name="Google Shape;464;p29">
            <a:hlinkClick r:id="rId5"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65" name="Google Shape;465;p29">
            <a:hlinkClick r:id="rId8"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66" name="Google Shape;466;p29">
            <a:hlinkClick r:id="rId3"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67" name="Google Shape;467;p29">
            <a:hlinkClick r:id="rId4"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130" name="Freeform 5">
            <a:extLst>
              <a:ext uri="{FF2B5EF4-FFF2-40B4-BE49-F238E27FC236}">
                <a16:creationId xmlns:a16="http://schemas.microsoft.com/office/drawing/2014/main" id="{7F1FBF69-C5CA-473F-9E8F-D5CFB34701C5}"/>
              </a:ext>
            </a:extLst>
          </p:cNvPr>
          <p:cNvSpPr>
            <a:spLocks/>
          </p:cNvSpPr>
          <p:nvPr/>
        </p:nvSpPr>
        <p:spPr bwMode="auto">
          <a:xfrm>
            <a:off x="945850" y="1173934"/>
            <a:ext cx="7857328" cy="3581190"/>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bg1">
              <a:lumMod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9" name="Freeform 6">
            <a:extLst>
              <a:ext uri="{FF2B5EF4-FFF2-40B4-BE49-F238E27FC236}">
                <a16:creationId xmlns:a16="http://schemas.microsoft.com/office/drawing/2014/main" id="{A16B87AD-9C00-459E-AE2E-9D4CBA1F8953}"/>
              </a:ext>
            </a:extLst>
          </p:cNvPr>
          <p:cNvSpPr>
            <a:spLocks/>
          </p:cNvSpPr>
          <p:nvPr/>
        </p:nvSpPr>
        <p:spPr bwMode="auto">
          <a:xfrm>
            <a:off x="984842" y="1173934"/>
            <a:ext cx="7704072" cy="3449517"/>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rgbClr val="7376E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514" name="Google Shape;514;p32"/>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Plannification</a:t>
            </a:r>
            <a:endParaRPr dirty="0"/>
          </a:p>
        </p:txBody>
      </p:sp>
      <p:pic>
        <p:nvPicPr>
          <p:cNvPr id="535" name="Google Shape;535;p32">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536" name="Google Shape;536;p32">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537" name="Google Shape;537;p32">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538" name="Google Shape;538;p32">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539" name="Google Shape;539;p32">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540" name="Google Shape;540;p32">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41" name="Google Shape;541;p32">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42" name="Google Shape;542;p32">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43" name="Google Shape;543;p32">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72" name="Group 101">
            <a:extLst>
              <a:ext uri="{FF2B5EF4-FFF2-40B4-BE49-F238E27FC236}">
                <a16:creationId xmlns:a16="http://schemas.microsoft.com/office/drawing/2014/main" id="{852DA827-300F-4E4E-8A24-F350F7B674AB}"/>
              </a:ext>
            </a:extLst>
          </p:cNvPr>
          <p:cNvGrpSpPr/>
          <p:nvPr/>
        </p:nvGrpSpPr>
        <p:grpSpPr>
          <a:xfrm>
            <a:off x="-448888" y="1208031"/>
            <a:ext cx="10041775" cy="3476927"/>
            <a:chOff x="2943225" y="38100"/>
            <a:chExt cx="6305550" cy="6818313"/>
          </a:xfrm>
          <a:solidFill>
            <a:schemeClr val="bg2">
              <a:lumMod val="50000"/>
            </a:schemeClr>
          </a:solidFill>
        </p:grpSpPr>
        <p:sp>
          <p:nvSpPr>
            <p:cNvPr id="73" name="Freeform 86">
              <a:extLst>
                <a:ext uri="{FF2B5EF4-FFF2-40B4-BE49-F238E27FC236}">
                  <a16:creationId xmlns:a16="http://schemas.microsoft.com/office/drawing/2014/main" id="{87FE1AFE-07EF-4F6E-B81D-2D27CA5BE3BE}"/>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4" name="Freeform 89">
              <a:extLst>
                <a:ext uri="{FF2B5EF4-FFF2-40B4-BE49-F238E27FC236}">
                  <a16:creationId xmlns:a16="http://schemas.microsoft.com/office/drawing/2014/main" id="{51913D25-50BC-47D2-89DC-87B93B711E8B}"/>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5" name="Freeform 90">
              <a:extLst>
                <a:ext uri="{FF2B5EF4-FFF2-40B4-BE49-F238E27FC236}">
                  <a16:creationId xmlns:a16="http://schemas.microsoft.com/office/drawing/2014/main" id="{B398EC10-208B-4D5F-91C6-2E6CC8C4891B}"/>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6" name="Freeform 91">
              <a:extLst>
                <a:ext uri="{FF2B5EF4-FFF2-40B4-BE49-F238E27FC236}">
                  <a16:creationId xmlns:a16="http://schemas.microsoft.com/office/drawing/2014/main" id="{D8031A0A-F122-44FF-9ED5-35E10E2689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7" name="Freeform 92">
              <a:extLst>
                <a:ext uri="{FF2B5EF4-FFF2-40B4-BE49-F238E27FC236}">
                  <a16:creationId xmlns:a16="http://schemas.microsoft.com/office/drawing/2014/main" id="{BCDCD2C2-D28F-4C73-831F-E274EA0D9C19}"/>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8" name="Freeform 93">
              <a:extLst>
                <a:ext uri="{FF2B5EF4-FFF2-40B4-BE49-F238E27FC236}">
                  <a16:creationId xmlns:a16="http://schemas.microsoft.com/office/drawing/2014/main" id="{A98202EB-E1AE-44E1-BD5B-52EDC7F393E4}"/>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79" name="Freeform 94">
              <a:extLst>
                <a:ext uri="{FF2B5EF4-FFF2-40B4-BE49-F238E27FC236}">
                  <a16:creationId xmlns:a16="http://schemas.microsoft.com/office/drawing/2014/main" id="{4EFF94DA-9DB1-490F-A3D3-40914FC34176}"/>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0" name="Freeform 95">
              <a:extLst>
                <a:ext uri="{FF2B5EF4-FFF2-40B4-BE49-F238E27FC236}">
                  <a16:creationId xmlns:a16="http://schemas.microsoft.com/office/drawing/2014/main" id="{6C366ACB-AEE7-4C42-9B73-953BADCE9E80}"/>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1" name="Freeform 96">
              <a:extLst>
                <a:ext uri="{FF2B5EF4-FFF2-40B4-BE49-F238E27FC236}">
                  <a16:creationId xmlns:a16="http://schemas.microsoft.com/office/drawing/2014/main" id="{FEC0D9A4-6825-4B0F-B3D7-6B309BAF8471}"/>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2" name="Freeform 97">
              <a:extLst>
                <a:ext uri="{FF2B5EF4-FFF2-40B4-BE49-F238E27FC236}">
                  <a16:creationId xmlns:a16="http://schemas.microsoft.com/office/drawing/2014/main" id="{55761B53-D305-49FC-B443-9EC3EDEA6696}"/>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3" name="Freeform 98">
              <a:extLst>
                <a:ext uri="{FF2B5EF4-FFF2-40B4-BE49-F238E27FC236}">
                  <a16:creationId xmlns:a16="http://schemas.microsoft.com/office/drawing/2014/main" id="{E8976DF5-ABD2-4A44-A6D0-BE8702AB1479}"/>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4" name="Freeform 99">
              <a:extLst>
                <a:ext uri="{FF2B5EF4-FFF2-40B4-BE49-F238E27FC236}">
                  <a16:creationId xmlns:a16="http://schemas.microsoft.com/office/drawing/2014/main" id="{77F2C34D-21C9-493D-A984-BAE2F0F94A5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5" name="Freeform 100">
              <a:extLst>
                <a:ext uri="{FF2B5EF4-FFF2-40B4-BE49-F238E27FC236}">
                  <a16:creationId xmlns:a16="http://schemas.microsoft.com/office/drawing/2014/main" id="{E5B6FD7E-D02C-481C-853B-C8AFE9F0E716}"/>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6" name="Freeform 101">
              <a:extLst>
                <a:ext uri="{FF2B5EF4-FFF2-40B4-BE49-F238E27FC236}">
                  <a16:creationId xmlns:a16="http://schemas.microsoft.com/office/drawing/2014/main" id="{7F31E788-E421-485A-8B1C-4AC4F3D5E705}"/>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7" name="Freeform 102">
              <a:extLst>
                <a:ext uri="{FF2B5EF4-FFF2-40B4-BE49-F238E27FC236}">
                  <a16:creationId xmlns:a16="http://schemas.microsoft.com/office/drawing/2014/main" id="{3A73B8F7-5F97-4454-9309-23A46E74D363}"/>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8" name="Freeform 103">
              <a:extLst>
                <a:ext uri="{FF2B5EF4-FFF2-40B4-BE49-F238E27FC236}">
                  <a16:creationId xmlns:a16="http://schemas.microsoft.com/office/drawing/2014/main" id="{41C79512-DAB1-451F-840E-D4A0BD9F8274}"/>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89" name="Freeform 104">
              <a:extLst>
                <a:ext uri="{FF2B5EF4-FFF2-40B4-BE49-F238E27FC236}">
                  <a16:creationId xmlns:a16="http://schemas.microsoft.com/office/drawing/2014/main" id="{7CED611F-486C-4896-B10C-97168E2CE04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0" name="Freeform 105">
              <a:extLst>
                <a:ext uri="{FF2B5EF4-FFF2-40B4-BE49-F238E27FC236}">
                  <a16:creationId xmlns:a16="http://schemas.microsoft.com/office/drawing/2014/main" id="{E379B19A-D2EF-4D31-A576-4BCB4412394E}"/>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1" name="Freeform 106">
              <a:extLst>
                <a:ext uri="{FF2B5EF4-FFF2-40B4-BE49-F238E27FC236}">
                  <a16:creationId xmlns:a16="http://schemas.microsoft.com/office/drawing/2014/main" id="{6B7E1914-99F0-4E70-AB1B-EB5BB53B32C3}"/>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2" name="Freeform 107">
              <a:extLst>
                <a:ext uri="{FF2B5EF4-FFF2-40B4-BE49-F238E27FC236}">
                  <a16:creationId xmlns:a16="http://schemas.microsoft.com/office/drawing/2014/main" id="{C1D63C68-DF7A-4DC3-B624-A9C9799BEDAF}"/>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3" name="Freeform 108">
              <a:extLst>
                <a:ext uri="{FF2B5EF4-FFF2-40B4-BE49-F238E27FC236}">
                  <a16:creationId xmlns:a16="http://schemas.microsoft.com/office/drawing/2014/main" id="{6C9A72DA-2AD5-43E8-AEA1-1FC9E820A186}"/>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4" name="Freeform 109">
              <a:extLst>
                <a:ext uri="{FF2B5EF4-FFF2-40B4-BE49-F238E27FC236}">
                  <a16:creationId xmlns:a16="http://schemas.microsoft.com/office/drawing/2014/main" id="{0C80FC98-8ECD-499D-8EA4-D4E5ABD1FF25}"/>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5" name="Freeform 110">
              <a:extLst>
                <a:ext uri="{FF2B5EF4-FFF2-40B4-BE49-F238E27FC236}">
                  <a16:creationId xmlns:a16="http://schemas.microsoft.com/office/drawing/2014/main" id="{CB2789CA-89A3-4307-8BBE-656F2E483ECC}"/>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6" name="Freeform 111">
              <a:extLst>
                <a:ext uri="{FF2B5EF4-FFF2-40B4-BE49-F238E27FC236}">
                  <a16:creationId xmlns:a16="http://schemas.microsoft.com/office/drawing/2014/main" id="{2477B600-04C5-497C-BD2D-AF67CE72C2FC}"/>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7" name="Freeform 112">
              <a:extLst>
                <a:ext uri="{FF2B5EF4-FFF2-40B4-BE49-F238E27FC236}">
                  <a16:creationId xmlns:a16="http://schemas.microsoft.com/office/drawing/2014/main" id="{11730976-DF5B-4923-A8E4-F4F753DAD289}"/>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8" name="Freeform 113">
              <a:extLst>
                <a:ext uri="{FF2B5EF4-FFF2-40B4-BE49-F238E27FC236}">
                  <a16:creationId xmlns:a16="http://schemas.microsoft.com/office/drawing/2014/main" id="{A8BB2670-4B95-4776-ADA0-05AADA74B567}"/>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99" name="Freeform 114">
              <a:extLst>
                <a:ext uri="{FF2B5EF4-FFF2-40B4-BE49-F238E27FC236}">
                  <a16:creationId xmlns:a16="http://schemas.microsoft.com/office/drawing/2014/main" id="{19428E36-7E9A-4DF5-BE60-058A0CFBFBBB}"/>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0" name="Freeform 115">
              <a:extLst>
                <a:ext uri="{FF2B5EF4-FFF2-40B4-BE49-F238E27FC236}">
                  <a16:creationId xmlns:a16="http://schemas.microsoft.com/office/drawing/2014/main" id="{DE596364-987A-4894-B4C5-C21797958DBD}"/>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1" name="Freeform 116">
              <a:extLst>
                <a:ext uri="{FF2B5EF4-FFF2-40B4-BE49-F238E27FC236}">
                  <a16:creationId xmlns:a16="http://schemas.microsoft.com/office/drawing/2014/main" id="{A4601AA8-751A-414F-B79D-45E74787CCF8}"/>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2" name="Freeform 117">
              <a:extLst>
                <a:ext uri="{FF2B5EF4-FFF2-40B4-BE49-F238E27FC236}">
                  <a16:creationId xmlns:a16="http://schemas.microsoft.com/office/drawing/2014/main" id="{248255B9-EE11-4271-B842-106013EE826A}"/>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3" name="Freeform 118">
              <a:extLst>
                <a:ext uri="{FF2B5EF4-FFF2-40B4-BE49-F238E27FC236}">
                  <a16:creationId xmlns:a16="http://schemas.microsoft.com/office/drawing/2014/main" id="{5F048200-6DF6-4864-80E8-760F302E7103}"/>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4" name="Freeform 119">
              <a:extLst>
                <a:ext uri="{FF2B5EF4-FFF2-40B4-BE49-F238E27FC236}">
                  <a16:creationId xmlns:a16="http://schemas.microsoft.com/office/drawing/2014/main" id="{0CCBBEF4-861C-479E-AFDC-3526B00CD118}"/>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5" name="Freeform 120">
              <a:extLst>
                <a:ext uri="{FF2B5EF4-FFF2-40B4-BE49-F238E27FC236}">
                  <a16:creationId xmlns:a16="http://schemas.microsoft.com/office/drawing/2014/main" id="{B40867D9-48B9-45F2-9311-E45194588F6C}"/>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6" name="Freeform 121">
              <a:extLst>
                <a:ext uri="{FF2B5EF4-FFF2-40B4-BE49-F238E27FC236}">
                  <a16:creationId xmlns:a16="http://schemas.microsoft.com/office/drawing/2014/main" id="{48932910-A4E9-47B2-8471-00B5FAC83FD4}"/>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7" name="Freeform 122">
              <a:extLst>
                <a:ext uri="{FF2B5EF4-FFF2-40B4-BE49-F238E27FC236}">
                  <a16:creationId xmlns:a16="http://schemas.microsoft.com/office/drawing/2014/main" id="{2AE1C246-F63C-41EB-B9D7-2135D21A11E8}"/>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8" name="Freeform 123">
              <a:extLst>
                <a:ext uri="{FF2B5EF4-FFF2-40B4-BE49-F238E27FC236}">
                  <a16:creationId xmlns:a16="http://schemas.microsoft.com/office/drawing/2014/main" id="{5476D3EE-FBD0-4DA0-ADF2-9EEFE1398636}"/>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09" name="Freeform 124">
              <a:extLst>
                <a:ext uri="{FF2B5EF4-FFF2-40B4-BE49-F238E27FC236}">
                  <a16:creationId xmlns:a16="http://schemas.microsoft.com/office/drawing/2014/main" id="{D69E94E5-8D66-40CD-976E-D362042F68DE}"/>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0" name="Freeform 125">
              <a:extLst>
                <a:ext uri="{FF2B5EF4-FFF2-40B4-BE49-F238E27FC236}">
                  <a16:creationId xmlns:a16="http://schemas.microsoft.com/office/drawing/2014/main" id="{C4A0EF9D-5E26-44AE-9581-1744D9535882}"/>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1" name="Freeform 126">
              <a:extLst>
                <a:ext uri="{FF2B5EF4-FFF2-40B4-BE49-F238E27FC236}">
                  <a16:creationId xmlns:a16="http://schemas.microsoft.com/office/drawing/2014/main" id="{BA90288B-7DDD-40B8-9C7D-1E7AD0F9BCA1}"/>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2" name="Freeform 127">
              <a:extLst>
                <a:ext uri="{FF2B5EF4-FFF2-40B4-BE49-F238E27FC236}">
                  <a16:creationId xmlns:a16="http://schemas.microsoft.com/office/drawing/2014/main" id="{46E20B74-9472-4D88-8DEC-436FEE32D83A}"/>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3" name="Freeform 128">
              <a:extLst>
                <a:ext uri="{FF2B5EF4-FFF2-40B4-BE49-F238E27FC236}">
                  <a16:creationId xmlns:a16="http://schemas.microsoft.com/office/drawing/2014/main" id="{B657E7EE-C2D3-4051-B273-C241EBF01F30}"/>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4" name="Freeform 129">
              <a:extLst>
                <a:ext uri="{FF2B5EF4-FFF2-40B4-BE49-F238E27FC236}">
                  <a16:creationId xmlns:a16="http://schemas.microsoft.com/office/drawing/2014/main" id="{5855141D-B05C-4296-85AB-AFFDDC86A530}"/>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5" name="Freeform 130">
              <a:extLst>
                <a:ext uri="{FF2B5EF4-FFF2-40B4-BE49-F238E27FC236}">
                  <a16:creationId xmlns:a16="http://schemas.microsoft.com/office/drawing/2014/main" id="{8B132B0D-A9A5-45D0-A2B0-4A3E86E6A021}"/>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6" name="Freeform 131">
              <a:extLst>
                <a:ext uri="{FF2B5EF4-FFF2-40B4-BE49-F238E27FC236}">
                  <a16:creationId xmlns:a16="http://schemas.microsoft.com/office/drawing/2014/main" id="{CFCA7D97-76C7-4D50-A0F4-473B3893F03B}"/>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7" name="Freeform 132">
              <a:extLst>
                <a:ext uri="{FF2B5EF4-FFF2-40B4-BE49-F238E27FC236}">
                  <a16:creationId xmlns:a16="http://schemas.microsoft.com/office/drawing/2014/main" id="{CD404419-C7F6-48FB-82B3-16B7E29EBFAD}"/>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8" name="Freeform 133">
              <a:extLst>
                <a:ext uri="{FF2B5EF4-FFF2-40B4-BE49-F238E27FC236}">
                  <a16:creationId xmlns:a16="http://schemas.microsoft.com/office/drawing/2014/main" id="{905F0F68-775D-44A8-A959-97A11A2CF073}"/>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19" name="Freeform 134">
              <a:extLst>
                <a:ext uri="{FF2B5EF4-FFF2-40B4-BE49-F238E27FC236}">
                  <a16:creationId xmlns:a16="http://schemas.microsoft.com/office/drawing/2014/main" id="{484BB2FD-5967-4324-9909-462B09A79A7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0" name="Freeform 135">
              <a:extLst>
                <a:ext uri="{FF2B5EF4-FFF2-40B4-BE49-F238E27FC236}">
                  <a16:creationId xmlns:a16="http://schemas.microsoft.com/office/drawing/2014/main" id="{6B14636D-FB9C-4C36-9A5E-08797B739CAD}"/>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1" name="Freeform 136">
              <a:extLst>
                <a:ext uri="{FF2B5EF4-FFF2-40B4-BE49-F238E27FC236}">
                  <a16:creationId xmlns:a16="http://schemas.microsoft.com/office/drawing/2014/main" id="{596C6065-0C0B-4579-B231-12D89BCE5B74}"/>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2" name="Freeform 137">
              <a:extLst>
                <a:ext uri="{FF2B5EF4-FFF2-40B4-BE49-F238E27FC236}">
                  <a16:creationId xmlns:a16="http://schemas.microsoft.com/office/drawing/2014/main" id="{541C4D7B-C93B-439E-B3CD-9D745F7E49EC}"/>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3" name="Freeform 138">
              <a:extLst>
                <a:ext uri="{FF2B5EF4-FFF2-40B4-BE49-F238E27FC236}">
                  <a16:creationId xmlns:a16="http://schemas.microsoft.com/office/drawing/2014/main" id="{0C9CFB09-9581-4933-9CF5-80F10EC09E9A}"/>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4" name="Freeform 139">
              <a:extLst>
                <a:ext uri="{FF2B5EF4-FFF2-40B4-BE49-F238E27FC236}">
                  <a16:creationId xmlns:a16="http://schemas.microsoft.com/office/drawing/2014/main" id="{26A3FA6D-C34A-477F-80FA-C7337D0C3B19}"/>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5" name="Freeform 140">
              <a:extLst>
                <a:ext uri="{FF2B5EF4-FFF2-40B4-BE49-F238E27FC236}">
                  <a16:creationId xmlns:a16="http://schemas.microsoft.com/office/drawing/2014/main" id="{702F5935-A87D-42BE-B671-39C0D1ECF94F}"/>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6" name="Freeform 141">
              <a:extLst>
                <a:ext uri="{FF2B5EF4-FFF2-40B4-BE49-F238E27FC236}">
                  <a16:creationId xmlns:a16="http://schemas.microsoft.com/office/drawing/2014/main" id="{A700682C-75A2-4BF0-BEF3-2DE836197538}"/>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7" name="Freeform 142">
              <a:extLst>
                <a:ext uri="{FF2B5EF4-FFF2-40B4-BE49-F238E27FC236}">
                  <a16:creationId xmlns:a16="http://schemas.microsoft.com/office/drawing/2014/main" id="{87E90A43-1AA0-4386-AC39-02843B46B9BD}"/>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28" name="Freeform 143">
              <a:extLst>
                <a:ext uri="{FF2B5EF4-FFF2-40B4-BE49-F238E27FC236}">
                  <a16:creationId xmlns:a16="http://schemas.microsoft.com/office/drawing/2014/main" id="{F0DF1C1B-ED17-47FB-9291-6281DE07D657}"/>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131" name="Group 9">
            <a:extLst>
              <a:ext uri="{FF2B5EF4-FFF2-40B4-BE49-F238E27FC236}">
                <a16:creationId xmlns:a16="http://schemas.microsoft.com/office/drawing/2014/main" id="{2B68A806-75EC-420A-AA13-2F7FC10252F0}"/>
              </a:ext>
            </a:extLst>
          </p:cNvPr>
          <p:cNvGrpSpPr/>
          <p:nvPr/>
        </p:nvGrpSpPr>
        <p:grpSpPr>
          <a:xfrm>
            <a:off x="2058099" y="2767184"/>
            <a:ext cx="1134259" cy="1569576"/>
            <a:chOff x="7478257" y="2193205"/>
            <a:chExt cx="452893" cy="700189"/>
          </a:xfrm>
        </p:grpSpPr>
        <p:sp>
          <p:nvSpPr>
            <p:cNvPr id="132" name="Oval 10">
              <a:extLst>
                <a:ext uri="{FF2B5EF4-FFF2-40B4-BE49-F238E27FC236}">
                  <a16:creationId xmlns:a16="http://schemas.microsoft.com/office/drawing/2014/main" id="{8069259A-F5D6-4A70-AB42-C6FE868F02EF}"/>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3" name="Freeform 17">
              <a:extLst>
                <a:ext uri="{FF2B5EF4-FFF2-40B4-BE49-F238E27FC236}">
                  <a16:creationId xmlns:a16="http://schemas.microsoft.com/office/drawing/2014/main" id="{398E88CC-CAFC-4275-9263-A1633C9BF0D2}"/>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134" name="TextBox 167">
            <a:extLst>
              <a:ext uri="{FF2B5EF4-FFF2-40B4-BE49-F238E27FC236}">
                <a16:creationId xmlns:a16="http://schemas.microsoft.com/office/drawing/2014/main" id="{61782BFD-DDB2-44A3-B4E3-E39B116E6724}"/>
              </a:ext>
            </a:extLst>
          </p:cNvPr>
          <p:cNvSpPr txBox="1"/>
          <p:nvPr/>
        </p:nvSpPr>
        <p:spPr>
          <a:xfrm>
            <a:off x="2224530" y="2956124"/>
            <a:ext cx="8013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rPr>
              <a:t>01</a:t>
            </a:r>
            <a:endParaRPr kumimoji="0" lang="en-GB" sz="32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35" name="Rectangle 134">
            <a:extLst>
              <a:ext uri="{FF2B5EF4-FFF2-40B4-BE49-F238E27FC236}">
                <a16:creationId xmlns:a16="http://schemas.microsoft.com/office/drawing/2014/main" id="{179BF325-4F88-4FA8-85B1-FBDFBDAC3FF8}"/>
              </a:ext>
            </a:extLst>
          </p:cNvPr>
          <p:cNvSpPr/>
          <p:nvPr/>
        </p:nvSpPr>
        <p:spPr>
          <a:xfrm>
            <a:off x="1066532" y="2490959"/>
            <a:ext cx="1252017" cy="769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6" name="TextBox 172">
            <a:extLst>
              <a:ext uri="{FF2B5EF4-FFF2-40B4-BE49-F238E27FC236}">
                <a16:creationId xmlns:a16="http://schemas.microsoft.com/office/drawing/2014/main" id="{6E030658-7B0F-4601-950B-9853EF9249DF}"/>
              </a:ext>
            </a:extLst>
          </p:cNvPr>
          <p:cNvSpPr txBox="1"/>
          <p:nvPr/>
        </p:nvSpPr>
        <p:spPr>
          <a:xfrm>
            <a:off x="978447" y="2169695"/>
            <a:ext cx="1931097"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noProof="0" dirty="0">
                <a:latin typeface="Open Sans" panose="020B0606030504020204" pitchFamily="34" charset="0"/>
              </a:rPr>
              <a:t>10</a:t>
            </a:r>
            <a:r>
              <a:rPr kumimoji="0" lang="en-US" sz="1200" b="0" i="0" u="none" strike="noStrike" kern="1200" cap="none" spc="0" normalizeH="0" baseline="0" noProof="0" dirty="0">
                <a:ln>
                  <a:noFill/>
                </a:ln>
                <a:effectLst/>
                <a:uLnTx/>
                <a:uFillTx/>
                <a:latin typeface="Open Sans" panose="020B0606030504020204" pitchFamily="34" charset="0"/>
              </a:rPr>
              <a:t>/02/2021</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37" name="TextBox 172">
            <a:extLst>
              <a:ext uri="{FF2B5EF4-FFF2-40B4-BE49-F238E27FC236}">
                <a16:creationId xmlns:a16="http://schemas.microsoft.com/office/drawing/2014/main" id="{A68867DC-5386-44C9-9B42-73CD3436322B}"/>
              </a:ext>
            </a:extLst>
          </p:cNvPr>
          <p:cNvSpPr txBox="1"/>
          <p:nvPr/>
        </p:nvSpPr>
        <p:spPr>
          <a:xfrm>
            <a:off x="939857" y="2615509"/>
            <a:ext cx="1931097"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Kick-off du ProJet</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grpSp>
        <p:nvGrpSpPr>
          <p:cNvPr id="138" name="Group 158">
            <a:extLst>
              <a:ext uri="{FF2B5EF4-FFF2-40B4-BE49-F238E27FC236}">
                <a16:creationId xmlns:a16="http://schemas.microsoft.com/office/drawing/2014/main" id="{A95DBED7-FACF-4B21-BB84-07C691581632}"/>
              </a:ext>
            </a:extLst>
          </p:cNvPr>
          <p:cNvGrpSpPr/>
          <p:nvPr/>
        </p:nvGrpSpPr>
        <p:grpSpPr>
          <a:xfrm>
            <a:off x="6514100" y="2274885"/>
            <a:ext cx="867635" cy="1217826"/>
            <a:chOff x="7478253" y="2193204"/>
            <a:chExt cx="452897" cy="700190"/>
          </a:xfrm>
        </p:grpSpPr>
        <p:sp>
          <p:nvSpPr>
            <p:cNvPr id="139" name="Oval 159">
              <a:extLst>
                <a:ext uri="{FF2B5EF4-FFF2-40B4-BE49-F238E27FC236}">
                  <a16:creationId xmlns:a16="http://schemas.microsoft.com/office/drawing/2014/main" id="{CC80A8F4-E684-4A03-AC93-900CF3F9BC20}"/>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0" name="Freeform 17">
              <a:extLst>
                <a:ext uri="{FF2B5EF4-FFF2-40B4-BE49-F238E27FC236}">
                  <a16:creationId xmlns:a16="http://schemas.microsoft.com/office/drawing/2014/main" id="{C8746717-A915-4E46-8AAB-ACA5D1134955}"/>
                </a:ext>
              </a:extLst>
            </p:cNvPr>
            <p:cNvSpPr>
              <a:spLocks noEditPoints="1"/>
            </p:cNvSpPr>
            <p:nvPr/>
          </p:nvSpPr>
          <p:spPr bwMode="auto">
            <a:xfrm>
              <a:off x="7478253" y="2193204"/>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141" name="TextBox 168">
            <a:extLst>
              <a:ext uri="{FF2B5EF4-FFF2-40B4-BE49-F238E27FC236}">
                <a16:creationId xmlns:a16="http://schemas.microsoft.com/office/drawing/2014/main" id="{E3E8B309-E331-4645-832B-ED7D866D01EA}"/>
              </a:ext>
            </a:extLst>
          </p:cNvPr>
          <p:cNvSpPr txBox="1"/>
          <p:nvPr/>
        </p:nvSpPr>
        <p:spPr>
          <a:xfrm>
            <a:off x="6322303" y="2393261"/>
            <a:ext cx="12722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rPr>
              <a:t>02</a:t>
            </a:r>
            <a:endParaRPr kumimoji="0" lang="en-GB" sz="28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45" name="Rectangle 144">
            <a:extLst>
              <a:ext uri="{FF2B5EF4-FFF2-40B4-BE49-F238E27FC236}">
                <a16:creationId xmlns:a16="http://schemas.microsoft.com/office/drawing/2014/main" id="{D7B3A69E-BE09-424F-A0DE-81029002B7D3}"/>
              </a:ext>
            </a:extLst>
          </p:cNvPr>
          <p:cNvSpPr/>
          <p:nvPr/>
        </p:nvSpPr>
        <p:spPr>
          <a:xfrm>
            <a:off x="7495999" y="2620210"/>
            <a:ext cx="1252017" cy="769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6" name="TextBox 172">
            <a:extLst>
              <a:ext uri="{FF2B5EF4-FFF2-40B4-BE49-F238E27FC236}">
                <a16:creationId xmlns:a16="http://schemas.microsoft.com/office/drawing/2014/main" id="{F71DE95E-5DD5-4B71-9A53-C6DA7DEAE892}"/>
              </a:ext>
            </a:extLst>
          </p:cNvPr>
          <p:cNvSpPr txBox="1"/>
          <p:nvPr/>
        </p:nvSpPr>
        <p:spPr>
          <a:xfrm>
            <a:off x="7390915" y="2348684"/>
            <a:ext cx="1931097"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rPr>
              <a:t>11</a:t>
            </a:r>
            <a:r>
              <a:rPr kumimoji="0" lang="en-US" sz="1200" b="0" i="0" u="none" strike="noStrike" kern="1200" cap="none" spc="0" normalizeH="0" baseline="0" noProof="0" dirty="0">
                <a:ln>
                  <a:noFill/>
                </a:ln>
                <a:effectLst/>
                <a:uLnTx/>
                <a:uFillTx/>
                <a:latin typeface="Open Sans" panose="020B0606030504020204" pitchFamily="34" charset="0"/>
              </a:rPr>
              <a:t>/02/2021</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47" name="TextBox 172">
            <a:extLst>
              <a:ext uri="{FF2B5EF4-FFF2-40B4-BE49-F238E27FC236}">
                <a16:creationId xmlns:a16="http://schemas.microsoft.com/office/drawing/2014/main" id="{28523774-5808-4F2C-ABC2-27AD225F4B10}"/>
              </a:ext>
            </a:extLst>
          </p:cNvPr>
          <p:cNvSpPr txBox="1"/>
          <p:nvPr/>
        </p:nvSpPr>
        <p:spPr>
          <a:xfrm>
            <a:off x="7376336" y="2734444"/>
            <a:ext cx="1931097" cy="115416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latin typeface="Open Sans" panose="020B0606030504020204" pitchFamily="34" charset="0"/>
                <a:ea typeface="Noto Sans" panose="020B0502040504020204" pitchFamily="34"/>
              </a:rPr>
              <a:t>Execution du Projet</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GB" sz="9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Creation de la maquette</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lang="en-GB" sz="900" kern="1200" dirty="0" err="1">
                <a:latin typeface="Noto Sans" panose="020B0502040504020204" pitchFamily="34"/>
                <a:ea typeface="Noto Sans" panose="020B0502040504020204" pitchFamily="34"/>
                <a:cs typeface="Noto Sans" panose="020B0502040504020204" pitchFamily="34"/>
              </a:rPr>
              <a:t>Création</a:t>
            </a:r>
            <a:r>
              <a:rPr lang="en-GB" sz="900" kern="1200" dirty="0">
                <a:latin typeface="Noto Sans" panose="020B0502040504020204" pitchFamily="34"/>
                <a:ea typeface="Noto Sans" panose="020B0502040504020204" pitchFamily="34"/>
                <a:cs typeface="Noto Sans" panose="020B0502040504020204" pitchFamily="34"/>
              </a:rPr>
              <a:t> du jeu</a:t>
            </a:r>
            <a:r>
              <a:rPr kumimoji="0" lang="en-GB" sz="9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 </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lang="en-GB" sz="900" kern="1200" noProof="0" dirty="0" err="1">
                <a:latin typeface="Noto Sans" panose="020B0502040504020204" pitchFamily="34"/>
                <a:ea typeface="Noto Sans" panose="020B0502040504020204" pitchFamily="34"/>
                <a:cs typeface="Noto Sans" panose="020B0502040504020204" pitchFamily="34"/>
              </a:rPr>
              <a:t>Création</a:t>
            </a:r>
            <a:r>
              <a:rPr lang="en-GB" sz="900" kern="1200" noProof="0" dirty="0">
                <a:latin typeface="Noto Sans" panose="020B0502040504020204" pitchFamily="34"/>
                <a:ea typeface="Noto Sans" panose="020B0502040504020204" pitchFamily="34"/>
                <a:cs typeface="Noto Sans" panose="020B0502040504020204" pitchFamily="34"/>
              </a:rPr>
              <a:t> du Logo</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GB" sz="900" b="0" i="0" u="none" strike="noStrike" kern="1200" cap="none" spc="0" normalizeH="0" baseline="0" dirty="0" err="1">
                <a:ln>
                  <a:noFill/>
                </a:ln>
                <a:effectLst/>
                <a:uLnTx/>
                <a:uFillTx/>
                <a:latin typeface="Noto Sans" panose="020B0502040504020204" pitchFamily="34"/>
                <a:ea typeface="Noto Sans" panose="020B0502040504020204" pitchFamily="34"/>
                <a:cs typeface="Noto Sans" panose="020B0502040504020204" pitchFamily="34"/>
              </a:rPr>
              <a:t>Création</a:t>
            </a:r>
            <a:r>
              <a:rPr kumimoji="0" lang="en-GB" sz="900" b="0" i="0" u="none" strike="noStrike" kern="1200" cap="none" spc="0" normalizeH="0" dirty="0">
                <a:ln>
                  <a:noFill/>
                </a:ln>
                <a:effectLst/>
                <a:uLnTx/>
                <a:uFillTx/>
                <a:latin typeface="Noto Sans" panose="020B0502040504020204" pitchFamily="34"/>
                <a:ea typeface="Noto Sans" panose="020B0502040504020204" pitchFamily="34"/>
                <a:cs typeface="Noto Sans" panose="020B0502040504020204" pitchFamily="34"/>
              </a:rPr>
              <a:t> du site </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lang="en-GB" sz="900" kern="1200" baseline="0" noProof="0" dirty="0" err="1">
                <a:latin typeface="Noto Sans" panose="020B0502040504020204" pitchFamily="34"/>
                <a:ea typeface="Noto Sans" panose="020B0502040504020204" pitchFamily="34"/>
                <a:cs typeface="Noto Sans" panose="020B0502040504020204" pitchFamily="34"/>
              </a:rPr>
              <a:t>Création</a:t>
            </a:r>
            <a:r>
              <a:rPr lang="en-GB" sz="900" kern="1200" noProof="0" dirty="0">
                <a:latin typeface="Noto Sans" panose="020B0502040504020204" pitchFamily="34"/>
                <a:ea typeface="Noto Sans" panose="020B0502040504020204" pitchFamily="34"/>
                <a:cs typeface="Noto Sans" panose="020B0502040504020204" pitchFamily="34"/>
              </a:rPr>
              <a:t> de </a:t>
            </a:r>
            <a:r>
              <a:rPr lang="en-GB" sz="900" kern="1200" noProof="0" dirty="0" err="1">
                <a:latin typeface="Noto Sans" panose="020B0502040504020204" pitchFamily="34"/>
                <a:ea typeface="Noto Sans" panose="020B0502040504020204" pitchFamily="34"/>
                <a:cs typeface="Noto Sans" panose="020B0502040504020204" pitchFamily="34"/>
              </a:rPr>
              <a:t>l’affiche</a:t>
            </a:r>
            <a:endParaRPr kumimoji="0" lang="en-GB" sz="9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a:p>
            <a:pPr marR="0" lvl="0" algn="just" defTabSz="914400" rtl="0" eaLnBrk="1" fontAlgn="auto" latinLnBrk="0" hangingPunct="1">
              <a:lnSpc>
                <a:spcPct val="100000"/>
              </a:lnSpc>
              <a:spcBef>
                <a:spcPts val="0"/>
              </a:spcBef>
              <a:spcAft>
                <a:spcPts val="0"/>
              </a:spcAft>
              <a:buClrTx/>
              <a:buSzTx/>
              <a:tabLst/>
              <a:defRPr/>
            </a:pP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48" name="Rectangle 147">
            <a:extLst>
              <a:ext uri="{FF2B5EF4-FFF2-40B4-BE49-F238E27FC236}">
                <a16:creationId xmlns:a16="http://schemas.microsoft.com/office/drawing/2014/main" id="{CD34FBCF-6CD8-4168-854B-13879C17CCEA}"/>
              </a:ext>
            </a:extLst>
          </p:cNvPr>
          <p:cNvSpPr/>
          <p:nvPr/>
        </p:nvSpPr>
        <p:spPr>
          <a:xfrm>
            <a:off x="2965001" y="1632049"/>
            <a:ext cx="1252017" cy="76964"/>
          </a:xfrm>
          <a:prstGeom prst="rect">
            <a:avLst/>
          </a:prstGeom>
          <a:solidFill>
            <a:schemeClr val="bg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9" name="TextBox 172">
            <a:extLst>
              <a:ext uri="{FF2B5EF4-FFF2-40B4-BE49-F238E27FC236}">
                <a16:creationId xmlns:a16="http://schemas.microsoft.com/office/drawing/2014/main" id="{987863D7-9766-4954-BF70-C21953DA899F}"/>
              </a:ext>
            </a:extLst>
          </p:cNvPr>
          <p:cNvSpPr txBox="1"/>
          <p:nvPr/>
        </p:nvSpPr>
        <p:spPr>
          <a:xfrm>
            <a:off x="2878377" y="1361011"/>
            <a:ext cx="1931097"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latin typeface="Open Sans" panose="020B0606030504020204" pitchFamily="34" charset="0"/>
              </a:rPr>
              <a:t>24</a:t>
            </a:r>
            <a:r>
              <a:rPr kumimoji="0" lang="en-US" sz="1200" b="0" i="0" u="none" strike="noStrike" kern="1200" cap="none" spc="0" normalizeH="0" baseline="0" noProof="0" dirty="0">
                <a:ln>
                  <a:noFill/>
                </a:ln>
                <a:effectLst/>
                <a:uLnTx/>
                <a:uFillTx/>
                <a:latin typeface="Open Sans" panose="020B0606030504020204" pitchFamily="34" charset="0"/>
              </a:rPr>
              <a:t>/03/2021</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50" name="TextBox 172">
            <a:extLst>
              <a:ext uri="{FF2B5EF4-FFF2-40B4-BE49-F238E27FC236}">
                <a16:creationId xmlns:a16="http://schemas.microsoft.com/office/drawing/2014/main" id="{3AA37597-211B-4E22-A04C-293471C9D5F4}"/>
              </a:ext>
            </a:extLst>
          </p:cNvPr>
          <p:cNvSpPr txBox="1"/>
          <p:nvPr/>
        </p:nvSpPr>
        <p:spPr>
          <a:xfrm>
            <a:off x="2878377" y="1722188"/>
            <a:ext cx="1931097"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pitchFamily="34" charset="0"/>
              </a:rPr>
              <a:t>Examination du Projet</a:t>
            </a:r>
            <a:endParaRPr kumimoji="0" lang="en-GB" sz="12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56" name="Freeform 17">
            <a:extLst>
              <a:ext uri="{FF2B5EF4-FFF2-40B4-BE49-F238E27FC236}">
                <a16:creationId xmlns:a16="http://schemas.microsoft.com/office/drawing/2014/main" id="{109C3222-445E-413A-9CA5-38DD59F275DC}"/>
              </a:ext>
            </a:extLst>
          </p:cNvPr>
          <p:cNvSpPr>
            <a:spLocks noEditPoints="1"/>
          </p:cNvSpPr>
          <p:nvPr/>
        </p:nvSpPr>
        <p:spPr bwMode="auto">
          <a:xfrm>
            <a:off x="4581658" y="1614415"/>
            <a:ext cx="661727" cy="875572"/>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bg1">
              <a:lumMod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57" name="TextBox 169">
            <a:extLst>
              <a:ext uri="{FF2B5EF4-FFF2-40B4-BE49-F238E27FC236}">
                <a16:creationId xmlns:a16="http://schemas.microsoft.com/office/drawing/2014/main" id="{9A69333A-B558-42BF-A322-E12E666516B0}"/>
              </a:ext>
            </a:extLst>
          </p:cNvPr>
          <p:cNvSpPr txBox="1"/>
          <p:nvPr/>
        </p:nvSpPr>
        <p:spPr>
          <a:xfrm>
            <a:off x="4275649" y="1689113"/>
            <a:ext cx="127172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rPr>
              <a:t>03</a:t>
            </a:r>
            <a:endParaRPr kumimoji="0" lang="en-GB" sz="36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58" name="Oval 159">
            <a:extLst>
              <a:ext uri="{FF2B5EF4-FFF2-40B4-BE49-F238E27FC236}">
                <a16:creationId xmlns:a16="http://schemas.microsoft.com/office/drawing/2014/main" id="{222A32F8-F873-4077-844F-35E6ACB8A722}"/>
              </a:ext>
            </a:extLst>
          </p:cNvPr>
          <p:cNvSpPr/>
          <p:nvPr/>
        </p:nvSpPr>
        <p:spPr>
          <a:xfrm>
            <a:off x="4589322" y="2414471"/>
            <a:ext cx="654610" cy="147302"/>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9" name="Freeform 17">
            <a:extLst>
              <a:ext uri="{FF2B5EF4-FFF2-40B4-BE49-F238E27FC236}">
                <a16:creationId xmlns:a16="http://schemas.microsoft.com/office/drawing/2014/main" id="{CDE6C7F4-BB67-4936-9503-46C1C0535F16}"/>
              </a:ext>
            </a:extLst>
          </p:cNvPr>
          <p:cNvSpPr>
            <a:spLocks noEditPoints="1"/>
          </p:cNvSpPr>
          <p:nvPr/>
        </p:nvSpPr>
        <p:spPr bwMode="auto">
          <a:xfrm>
            <a:off x="6346544" y="1025896"/>
            <a:ext cx="476211" cy="591860"/>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160" name="TextBox 169">
            <a:extLst>
              <a:ext uri="{FF2B5EF4-FFF2-40B4-BE49-F238E27FC236}">
                <a16:creationId xmlns:a16="http://schemas.microsoft.com/office/drawing/2014/main" id="{0AED95AC-85C3-4454-B15B-EA688E2FD253}"/>
              </a:ext>
            </a:extLst>
          </p:cNvPr>
          <p:cNvSpPr txBox="1"/>
          <p:nvPr/>
        </p:nvSpPr>
        <p:spPr>
          <a:xfrm>
            <a:off x="6229282" y="1047255"/>
            <a:ext cx="6908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rPr>
              <a:t>04</a:t>
            </a:r>
            <a:endParaRPr kumimoji="0" lang="en-GB" sz="3200" b="0" i="0" u="none" strike="noStrike" kern="1200" cap="none" spc="0" normalizeH="0" baseline="0" noProof="0" dirty="0">
              <a:ln>
                <a:noFill/>
              </a:ln>
              <a:solidFill>
                <a:schemeClr val="bg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161" name="Oval 159">
            <a:extLst>
              <a:ext uri="{FF2B5EF4-FFF2-40B4-BE49-F238E27FC236}">
                <a16:creationId xmlns:a16="http://schemas.microsoft.com/office/drawing/2014/main" id="{1FA75E07-2E67-48D8-9018-194756BA5D20}"/>
              </a:ext>
            </a:extLst>
          </p:cNvPr>
          <p:cNvSpPr/>
          <p:nvPr/>
        </p:nvSpPr>
        <p:spPr>
          <a:xfrm>
            <a:off x="6354208" y="1589971"/>
            <a:ext cx="471089" cy="9957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26F9F820-99F2-4C46-8133-06E9D5FD19B4}"/>
              </a:ext>
            </a:extLst>
          </p:cNvPr>
          <p:cNvSpPr/>
          <p:nvPr/>
        </p:nvSpPr>
        <p:spPr>
          <a:xfrm>
            <a:off x="4806238" y="1182471"/>
            <a:ext cx="1223195"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3" name="TextBox 172">
            <a:extLst>
              <a:ext uri="{FF2B5EF4-FFF2-40B4-BE49-F238E27FC236}">
                <a16:creationId xmlns:a16="http://schemas.microsoft.com/office/drawing/2014/main" id="{A7DF78BE-E31A-4152-98B4-52DD743ED553}"/>
              </a:ext>
            </a:extLst>
          </p:cNvPr>
          <p:cNvSpPr txBox="1"/>
          <p:nvPr/>
        </p:nvSpPr>
        <p:spPr>
          <a:xfrm>
            <a:off x="4691024" y="932596"/>
            <a:ext cx="1931097" cy="2616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dirty="0">
                <a:latin typeface="Open Sans" panose="020B0606030504020204" pitchFamily="34" charset="0"/>
              </a:rPr>
              <a:t>31</a:t>
            </a:r>
            <a:r>
              <a:rPr kumimoji="0" lang="en-US" sz="1100" b="0" i="0" u="none" strike="noStrike" kern="1200" cap="none" spc="0" normalizeH="0" baseline="0" noProof="0" dirty="0">
                <a:ln>
                  <a:noFill/>
                </a:ln>
                <a:effectLst/>
                <a:uLnTx/>
                <a:uFillTx/>
                <a:latin typeface="Open Sans" panose="020B0606030504020204" pitchFamily="34" charset="0"/>
              </a:rPr>
              <a:t>/05/2021</a:t>
            </a:r>
            <a:endParaRPr kumimoji="0" lang="en-GB" sz="11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64" name="TextBox 172">
            <a:extLst>
              <a:ext uri="{FF2B5EF4-FFF2-40B4-BE49-F238E27FC236}">
                <a16:creationId xmlns:a16="http://schemas.microsoft.com/office/drawing/2014/main" id="{4131D362-4D3D-4629-B3B0-ACF2989B3512}"/>
              </a:ext>
            </a:extLst>
          </p:cNvPr>
          <p:cNvSpPr txBox="1"/>
          <p:nvPr/>
        </p:nvSpPr>
        <p:spPr>
          <a:xfrm>
            <a:off x="4641429" y="1194598"/>
            <a:ext cx="2242556" cy="2308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effectLst/>
                <a:uLnTx/>
                <a:uFillTx/>
                <a:latin typeface="Open Sans" panose="020B0606030504020204" pitchFamily="34" charset="0"/>
              </a:rPr>
              <a:t>Soutenance</a:t>
            </a:r>
            <a:r>
              <a:rPr kumimoji="0" lang="en-US" sz="900" b="0" i="0" u="none" strike="noStrike" kern="1200" cap="none" spc="0" normalizeH="0" baseline="0" noProof="0" dirty="0">
                <a:ln>
                  <a:noFill/>
                </a:ln>
                <a:effectLst/>
                <a:uLnTx/>
                <a:uFillTx/>
                <a:latin typeface="Open Sans" panose="020B0606030504020204" pitchFamily="34" charset="0"/>
              </a:rPr>
              <a:t> de </a:t>
            </a:r>
            <a:r>
              <a:rPr kumimoji="0" lang="en-US" sz="900" b="0" i="0" u="none" strike="noStrike" kern="1200" cap="none" spc="0" normalizeH="0" baseline="0" noProof="0" dirty="0" err="1">
                <a:ln>
                  <a:noFill/>
                </a:ln>
                <a:effectLst/>
                <a:uLnTx/>
                <a:uFillTx/>
                <a:latin typeface="Open Sans" panose="020B0606030504020204" pitchFamily="34" charset="0"/>
              </a:rPr>
              <a:t>présentation</a:t>
            </a:r>
            <a:endParaRPr kumimoji="0" lang="en-GB" sz="9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
                                        <p:tgtEl>
                                          <p:spTgt spid="131"/>
                                        </p:tgtEl>
                                      </p:cBhvr>
                                    </p:animEffect>
                                    <p:anim calcmode="lin" valueType="num">
                                      <p:cBhvr>
                                        <p:cTn id="8" dur="400" fill="hold"/>
                                        <p:tgtEl>
                                          <p:spTgt spid="131"/>
                                        </p:tgtEl>
                                        <p:attrNameLst>
                                          <p:attrName>ppt_x</p:attrName>
                                        </p:attrNameLst>
                                      </p:cBhvr>
                                      <p:tavLst>
                                        <p:tav tm="0">
                                          <p:val>
                                            <p:strVal val="#ppt_x"/>
                                          </p:val>
                                        </p:tav>
                                        <p:tav tm="100000">
                                          <p:val>
                                            <p:strVal val="#ppt_x"/>
                                          </p:val>
                                        </p:tav>
                                      </p:tavLst>
                                    </p:anim>
                                    <p:anim calcmode="lin" valueType="num">
                                      <p:cBhvr>
                                        <p:cTn id="9" dur="400" fill="hold"/>
                                        <p:tgtEl>
                                          <p:spTgt spid="131"/>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3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3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barn(inVertical)">
                                      <p:cBhvr>
                                        <p:cTn id="20" dur="5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7"/>
                                        </p:tgtEl>
                                        <p:attrNameLst>
                                          <p:attrName>style.visibility</p:attrName>
                                        </p:attrNameLst>
                                      </p:cBhvr>
                                      <p:to>
                                        <p:strVal val="visible"/>
                                      </p:to>
                                    </p:set>
                                    <p:anim calcmode="lin" valueType="num">
                                      <p:cBhvr additive="base">
                                        <p:cTn id="29" dur="500" fill="hold"/>
                                        <p:tgtEl>
                                          <p:spTgt spid="137"/>
                                        </p:tgtEl>
                                        <p:attrNameLst>
                                          <p:attrName>ppt_x</p:attrName>
                                        </p:attrNameLst>
                                      </p:cBhvr>
                                      <p:tavLst>
                                        <p:tav tm="0">
                                          <p:val>
                                            <p:strVal val="#ppt_x"/>
                                          </p:val>
                                        </p:tav>
                                        <p:tav tm="100000">
                                          <p:val>
                                            <p:strVal val="#ppt_x"/>
                                          </p:val>
                                        </p:tav>
                                      </p:tavLst>
                                    </p:anim>
                                    <p:anim calcmode="lin" valueType="num">
                                      <p:cBhvr additive="base">
                                        <p:cTn id="30"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3" presetClass="entr" presetSubtype="0" fill="hold" nodeType="clickEffect">
                                  <p:stCondLst>
                                    <p:cond delay="0"/>
                                  </p:stCondLst>
                                  <p:childTnLst>
                                    <p:set>
                                      <p:cBhvr>
                                        <p:cTn id="34" dur="1" fill="hold">
                                          <p:stCondLst>
                                            <p:cond delay="0"/>
                                          </p:stCondLst>
                                        </p:cTn>
                                        <p:tgtEl>
                                          <p:spTgt spid="138"/>
                                        </p:tgtEl>
                                        <p:attrNameLst>
                                          <p:attrName>style.visibility</p:attrName>
                                        </p:attrNameLst>
                                      </p:cBhvr>
                                      <p:to>
                                        <p:strVal val="visible"/>
                                      </p:to>
                                    </p:set>
                                    <p:animEffect transition="in" filter="fade">
                                      <p:cBhvr>
                                        <p:cTn id="35" dur="100"/>
                                        <p:tgtEl>
                                          <p:spTgt spid="138"/>
                                        </p:tgtEl>
                                      </p:cBhvr>
                                    </p:animEffect>
                                    <p:anim calcmode="lin" valueType="num">
                                      <p:cBhvr>
                                        <p:cTn id="36" dur="400" fill="hold"/>
                                        <p:tgtEl>
                                          <p:spTgt spid="138"/>
                                        </p:tgtEl>
                                        <p:attrNameLst>
                                          <p:attrName>ppt_x</p:attrName>
                                        </p:attrNameLst>
                                      </p:cBhvr>
                                      <p:tavLst>
                                        <p:tav tm="0">
                                          <p:val>
                                            <p:strVal val="#ppt_x"/>
                                          </p:val>
                                        </p:tav>
                                        <p:tav tm="100000">
                                          <p:val>
                                            <p:strVal val="#ppt_x"/>
                                          </p:val>
                                        </p:tav>
                                      </p:tavLst>
                                    </p:anim>
                                    <p:anim calcmode="lin" valueType="num">
                                      <p:cBhvr>
                                        <p:cTn id="37" dur="400" fill="hold"/>
                                        <p:tgtEl>
                                          <p:spTgt spid="138"/>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13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13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barn(inVertical)">
                                      <p:cBhvr>
                                        <p:cTn id="48" dur="500"/>
                                        <p:tgtEl>
                                          <p:spTgt spid="14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7"/>
                                        </p:tgtEl>
                                        <p:attrNameLst>
                                          <p:attrName>style.visibility</p:attrName>
                                        </p:attrNameLst>
                                      </p:cBhvr>
                                      <p:to>
                                        <p:strVal val="visible"/>
                                      </p:to>
                                    </p:set>
                                    <p:anim calcmode="lin" valueType="num">
                                      <p:cBhvr additive="base">
                                        <p:cTn id="57" dur="500" fill="hold"/>
                                        <p:tgtEl>
                                          <p:spTgt spid="147"/>
                                        </p:tgtEl>
                                        <p:attrNameLst>
                                          <p:attrName>ppt_x</p:attrName>
                                        </p:attrNameLst>
                                      </p:cBhvr>
                                      <p:tavLst>
                                        <p:tav tm="0">
                                          <p:val>
                                            <p:strVal val="#ppt_x"/>
                                          </p:val>
                                        </p:tav>
                                        <p:tav tm="100000">
                                          <p:val>
                                            <p:strVal val="#ppt_x"/>
                                          </p:val>
                                        </p:tav>
                                      </p:tavLst>
                                    </p:anim>
                                    <p:anim calcmode="lin" valueType="num">
                                      <p:cBhvr additive="base">
                                        <p:cTn id="58"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barn(inVertical)">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50"/>
                                        </p:tgtEl>
                                        <p:attrNameLst>
                                          <p:attrName>style.visibility</p:attrName>
                                        </p:attrNameLst>
                                      </p:cBhvr>
                                      <p:to>
                                        <p:strVal val="visible"/>
                                      </p:to>
                                    </p:set>
                                    <p:anim calcmode="lin" valueType="num">
                                      <p:cBhvr additive="base">
                                        <p:cTn id="72" dur="500" fill="hold"/>
                                        <p:tgtEl>
                                          <p:spTgt spid="150"/>
                                        </p:tgtEl>
                                        <p:attrNameLst>
                                          <p:attrName>ppt_x</p:attrName>
                                        </p:attrNameLst>
                                      </p:cBhvr>
                                      <p:tavLst>
                                        <p:tav tm="0">
                                          <p:val>
                                            <p:strVal val="#ppt_x"/>
                                          </p:val>
                                        </p:tav>
                                        <p:tav tm="100000">
                                          <p:val>
                                            <p:strVal val="#ppt_x"/>
                                          </p:val>
                                        </p:tav>
                                      </p:tavLst>
                                    </p:anim>
                                    <p:anim calcmode="lin" valueType="num">
                                      <p:cBhvr additive="base">
                                        <p:cTn id="73"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5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6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163"/>
                                        </p:tgtEl>
                                        <p:attrNameLst>
                                          <p:attrName>style.visibility</p:attrName>
                                        </p:attrNameLst>
                                      </p:cBhvr>
                                      <p:to>
                                        <p:strVal val="visible"/>
                                      </p:to>
                                    </p:set>
                                    <p:animEffect transition="in" filter="barn(inVertical)">
                                      <p:cBhvr>
                                        <p:cTn id="86" dur="500"/>
                                        <p:tgtEl>
                                          <p:spTgt spid="16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64"/>
                                        </p:tgtEl>
                                        <p:attrNameLst>
                                          <p:attrName>style.visibility</p:attrName>
                                        </p:attrNameLst>
                                      </p:cBhvr>
                                      <p:to>
                                        <p:strVal val="visible"/>
                                      </p:to>
                                    </p:set>
                                    <p:anim calcmode="lin" valueType="num">
                                      <p:cBhvr additive="base">
                                        <p:cTn id="95" dur="500" fill="hold"/>
                                        <p:tgtEl>
                                          <p:spTgt spid="164"/>
                                        </p:tgtEl>
                                        <p:attrNameLst>
                                          <p:attrName>ppt_x</p:attrName>
                                        </p:attrNameLst>
                                      </p:cBhvr>
                                      <p:tavLst>
                                        <p:tav tm="0">
                                          <p:val>
                                            <p:strVal val="#ppt_x"/>
                                          </p:val>
                                        </p:tav>
                                        <p:tav tm="100000">
                                          <p:val>
                                            <p:strVal val="#ppt_x"/>
                                          </p:val>
                                        </p:tav>
                                      </p:tavLst>
                                    </p:anim>
                                    <p:anim calcmode="lin" valueType="num">
                                      <p:cBhvr additive="base">
                                        <p:cTn id="96"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animBg="1"/>
      <p:bldP spid="136" grpId="0"/>
      <p:bldP spid="137" grpId="0"/>
      <p:bldP spid="141" grpId="0"/>
      <p:bldP spid="145" grpId="0" animBg="1"/>
      <p:bldP spid="146" grpId="0"/>
      <p:bldP spid="147" grpId="0"/>
      <p:bldP spid="148" grpId="0" animBg="1"/>
      <p:bldP spid="149" grpId="0"/>
      <p:bldP spid="150" grpId="0"/>
      <p:bldP spid="157" grpId="0"/>
      <p:bldP spid="160" grpId="0"/>
      <p:bldP spid="162" grpId="0" animBg="1"/>
      <p:bldP spid="163" grpId="0"/>
      <p:bldP spid="1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1" name="Google Shape;551;p33"/>
          <p:cNvSpPr txBox="1">
            <a:spLocks noGrp="1"/>
          </p:cNvSpPr>
          <p:nvPr>
            <p:ph type="title"/>
          </p:nvPr>
        </p:nvSpPr>
        <p:spPr>
          <a:xfrm>
            <a:off x="1530675" y="396152"/>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WBS</a:t>
            </a:r>
            <a:endParaRPr dirty="0"/>
          </a:p>
        </p:txBody>
      </p:sp>
      <p:pic>
        <p:nvPicPr>
          <p:cNvPr id="598" name="Google Shape;598;p33">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599" name="Google Shape;599;p33">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600" name="Google Shape;600;p33">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601" name="Google Shape;601;p33">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602" name="Google Shape;602;p33">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603" name="Google Shape;603;p33">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04" name="Google Shape;604;p33">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05" name="Google Shape;605;p33">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06" name="Google Shape;606;p33">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aphicFrame>
        <p:nvGraphicFramePr>
          <p:cNvPr id="19" name="Diagramme 18">
            <a:extLst>
              <a:ext uri="{FF2B5EF4-FFF2-40B4-BE49-F238E27FC236}">
                <a16:creationId xmlns:a16="http://schemas.microsoft.com/office/drawing/2014/main" id="{0E7F52E9-8A05-475B-8CF1-0B04B51E34D4}"/>
              </a:ext>
            </a:extLst>
          </p:cNvPr>
          <p:cNvGraphicFramePr/>
          <p:nvPr>
            <p:extLst>
              <p:ext uri="{D42A27DB-BD31-4B8C-83A1-F6EECF244321}">
                <p14:modId xmlns:p14="http://schemas.microsoft.com/office/powerpoint/2010/main" val="2763953393"/>
              </p:ext>
            </p:extLst>
          </p:nvPr>
        </p:nvGraphicFramePr>
        <p:xfrm>
          <a:off x="1001623" y="866940"/>
          <a:ext cx="7577727" cy="388313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grpSp>
        <p:nvGrpSpPr>
          <p:cNvPr id="1187" name="Google Shape;1187;p45"/>
          <p:cNvGrpSpPr/>
          <p:nvPr/>
        </p:nvGrpSpPr>
        <p:grpSpPr>
          <a:xfrm>
            <a:off x="2837450" y="3529325"/>
            <a:ext cx="4128100" cy="1310100"/>
            <a:chOff x="2837450" y="3529325"/>
            <a:chExt cx="4128100" cy="1310100"/>
          </a:xfrm>
        </p:grpSpPr>
        <p:sp>
          <p:nvSpPr>
            <p:cNvPr id="1188" name="Google Shape;1188;p45"/>
            <p:cNvSpPr/>
            <p:nvPr/>
          </p:nvSpPr>
          <p:spPr>
            <a:xfrm>
              <a:off x="2837550" y="3986225"/>
              <a:ext cx="4128000" cy="853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5"/>
            <p:cNvSpPr/>
            <p:nvPr/>
          </p:nvSpPr>
          <p:spPr>
            <a:xfrm>
              <a:off x="2837450" y="3529325"/>
              <a:ext cx="4128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5"/>
            <p:cNvSpPr/>
            <p:nvPr/>
          </p:nvSpPr>
          <p:spPr>
            <a:xfrm>
              <a:off x="6477225" y="35293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3" name="Google Shape;1193;p45">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94" name="Google Shape;1194;p45">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95" name="Google Shape;1195;p45">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96" name="Google Shape;1196;p45">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197" name="Google Shape;1197;p45">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pic>
        <p:nvPicPr>
          <p:cNvPr id="1198" name="Google Shape;1198;p45">
            <a:hlinkClick r:id="rId3" action="ppaction://hlinksldjump"/>
          </p:cNvPr>
          <p:cNvPicPr preferRelativeResize="0"/>
          <p:nvPr/>
        </p:nvPicPr>
        <p:blipFill rotWithShape="1">
          <a:blip r:embed="rId4">
            <a:alphaModFix/>
          </a:blip>
          <a:srcRect t="465" b="475"/>
          <a:stretch/>
        </p:blipFill>
        <p:spPr>
          <a:xfrm>
            <a:off x="6588512" y="3628350"/>
            <a:ext cx="265550" cy="258850"/>
          </a:xfrm>
          <a:prstGeom prst="rect">
            <a:avLst/>
          </a:prstGeom>
          <a:noFill/>
          <a:ln>
            <a:noFill/>
          </a:ln>
        </p:spPr>
      </p:pic>
      <p:sp>
        <p:nvSpPr>
          <p:cNvPr id="1199" name="Google Shape;1199;p45">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00" name="Google Shape;1200;p45">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01" name="Google Shape;1201;p45">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02" name="Google Shape;1202;p45">
            <a:hlinkClick r:id="rId13"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0" name="Google Shape;654;p36">
            <a:extLst>
              <a:ext uri="{FF2B5EF4-FFF2-40B4-BE49-F238E27FC236}">
                <a16:creationId xmlns:a16="http://schemas.microsoft.com/office/drawing/2014/main" id="{ECFF3B5F-C8D9-46A5-98BF-45C0804F85ED}"/>
              </a:ext>
            </a:extLst>
          </p:cNvPr>
          <p:cNvSpPr txBox="1">
            <a:spLocks/>
          </p:cNvSpPr>
          <p:nvPr/>
        </p:nvSpPr>
        <p:spPr>
          <a:xfrm>
            <a:off x="2015427" y="4085250"/>
            <a:ext cx="5772046" cy="55778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200"/>
              <a:buFont typeface="Raleway Thin"/>
              <a:buNone/>
              <a:defRPr sz="7200" b="0" i="0" u="none" strike="noStrike" cap="none">
                <a:solidFill>
                  <a:schemeClr val="dk1"/>
                </a:solidFill>
                <a:latin typeface="Raleway Thin"/>
                <a:ea typeface="Raleway Thin"/>
                <a:cs typeface="Raleway Thin"/>
                <a:sym typeface="Raleway Thin"/>
              </a:defRPr>
            </a:lvl1pPr>
            <a:lvl2pPr marR="0" lvl="1"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7200"/>
              <a:buFont typeface="Arial"/>
              <a:buNone/>
              <a:defRPr sz="7200" b="0" i="0" u="none" strike="noStrike" cap="none">
                <a:solidFill>
                  <a:schemeClr val="dk1"/>
                </a:solidFill>
                <a:latin typeface="Arial"/>
                <a:ea typeface="Arial"/>
                <a:cs typeface="Arial"/>
                <a:sym typeface="Arial"/>
              </a:defRPr>
            </a:lvl9pPr>
          </a:lstStyle>
          <a:p>
            <a:r>
              <a:rPr lang="fr-FR" sz="3200" dirty="0"/>
              <a:t>Gestion des risques</a:t>
            </a:r>
          </a:p>
        </p:txBody>
      </p:sp>
      <p:pic>
        <p:nvPicPr>
          <p:cNvPr id="21" name="Google Shape;709;p39" title="Chart">
            <a:hlinkClick r:id="rId14"/>
            <a:extLst>
              <a:ext uri="{FF2B5EF4-FFF2-40B4-BE49-F238E27FC236}">
                <a16:creationId xmlns:a16="http://schemas.microsoft.com/office/drawing/2014/main" id="{6EDCDEF2-753D-4EC0-9648-4C576A206DAE}"/>
              </a:ext>
            </a:extLst>
          </p:cNvPr>
          <p:cNvPicPr preferRelativeResize="0"/>
          <p:nvPr/>
        </p:nvPicPr>
        <p:blipFill>
          <a:blip r:embed="rId15">
            <a:alphaModFix/>
          </a:blip>
          <a:stretch>
            <a:fillRect/>
          </a:stretch>
        </p:blipFill>
        <p:spPr>
          <a:xfrm>
            <a:off x="2944478" y="1241431"/>
            <a:ext cx="3644034" cy="2124907"/>
          </a:xfrm>
          <a:prstGeom prst="rect">
            <a:avLst/>
          </a:prstGeom>
          <a:noFill/>
          <a:ln>
            <a:noFill/>
          </a:ln>
        </p:spPr>
      </p:pic>
      <p:sp>
        <p:nvSpPr>
          <p:cNvPr id="22" name="Rectangle 21">
            <a:extLst>
              <a:ext uri="{FF2B5EF4-FFF2-40B4-BE49-F238E27FC236}">
                <a16:creationId xmlns:a16="http://schemas.microsoft.com/office/drawing/2014/main" id="{3798E7AC-DCE9-47FC-B20F-CE4D614FF7A0}"/>
              </a:ext>
            </a:extLst>
          </p:cNvPr>
          <p:cNvSpPr/>
          <p:nvPr/>
        </p:nvSpPr>
        <p:spPr>
          <a:xfrm>
            <a:off x="1693100" y="3182352"/>
            <a:ext cx="6018414" cy="198307"/>
          </a:xfrm>
          <a:prstGeom prst="rec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7"/>
          <p:cNvSpPr txBox="1">
            <a:spLocks noGrp="1"/>
          </p:cNvSpPr>
          <p:nvPr>
            <p:ph type="title"/>
          </p:nvPr>
        </p:nvSpPr>
        <p:spPr>
          <a:xfrm>
            <a:off x="3412335" y="500822"/>
            <a:ext cx="2680893" cy="230101"/>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2400" dirty="0"/>
              <a:t>Types de risques</a:t>
            </a:r>
            <a:endParaRPr sz="2400" dirty="0"/>
          </a:p>
        </p:txBody>
      </p:sp>
      <p:pic>
        <p:nvPicPr>
          <p:cNvPr id="674" name="Google Shape;674;p37">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675" name="Google Shape;675;p37">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676" name="Google Shape;676;p37">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677" name="Google Shape;677;p37">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pic>
        <p:nvPicPr>
          <p:cNvPr id="678" name="Google Shape;678;p37">
            <a:hlinkClick r:id="rId7" action="ppaction://hlinksldjump"/>
          </p:cNvPr>
          <p:cNvPicPr preferRelativeResize="0"/>
          <p:nvPr/>
        </p:nvPicPr>
        <p:blipFill rotWithShape="1">
          <a:blip r:embed="rId8">
            <a:alphaModFix/>
          </a:blip>
          <a:srcRect t="465" b="475"/>
          <a:stretch/>
        </p:blipFill>
        <p:spPr>
          <a:xfrm>
            <a:off x="7472087" y="478225"/>
            <a:ext cx="265550" cy="258850"/>
          </a:xfrm>
          <a:prstGeom prst="rect">
            <a:avLst/>
          </a:prstGeom>
          <a:noFill/>
          <a:ln>
            <a:noFill/>
          </a:ln>
        </p:spPr>
      </p:pic>
      <p:sp>
        <p:nvSpPr>
          <p:cNvPr id="680" name="Google Shape;680;p3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81" name="Google Shape;681;p37">
            <a:hlinkClick r:id="rId3"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82" name="Google Shape;682;p3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83" name="Google Shape;683;p3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21" name="Google Shape;1436;p68">
            <a:extLst>
              <a:ext uri="{FF2B5EF4-FFF2-40B4-BE49-F238E27FC236}">
                <a16:creationId xmlns:a16="http://schemas.microsoft.com/office/drawing/2014/main" id="{EA5C5EA6-BB72-4020-9408-6DF453CD7787}"/>
              </a:ext>
            </a:extLst>
          </p:cNvPr>
          <p:cNvGrpSpPr/>
          <p:nvPr/>
        </p:nvGrpSpPr>
        <p:grpSpPr>
          <a:xfrm>
            <a:off x="6790319" y="1040213"/>
            <a:ext cx="582016" cy="590635"/>
            <a:chOff x="2684377" y="4075603"/>
            <a:chExt cx="261427" cy="261400"/>
          </a:xfrm>
          <a:solidFill>
            <a:schemeClr val="tx1"/>
          </a:solidFill>
        </p:grpSpPr>
        <p:sp>
          <p:nvSpPr>
            <p:cNvPr id="22" name="Google Shape;1437;p68">
              <a:extLst>
                <a:ext uri="{FF2B5EF4-FFF2-40B4-BE49-F238E27FC236}">
                  <a16:creationId xmlns:a16="http://schemas.microsoft.com/office/drawing/2014/main" id="{0E02B97B-80A9-4F68-8770-60D6F2867CB6}"/>
                </a:ext>
              </a:extLst>
            </p:cNvPr>
            <p:cNvSpPr/>
            <p:nvPr/>
          </p:nvSpPr>
          <p:spPr>
            <a:xfrm>
              <a:off x="2707854" y="4075603"/>
              <a:ext cx="61306" cy="61776"/>
            </a:xfrm>
            <a:custGeom>
              <a:avLst/>
              <a:gdLst/>
              <a:ahLst/>
              <a:cxnLst/>
              <a:rect l="l" t="t" r="r" b="b"/>
              <a:pathLst>
                <a:path w="2217" h="2234" extrusionOk="0">
                  <a:moveTo>
                    <a:pt x="1108" y="0"/>
                  </a:moveTo>
                  <a:cubicBezTo>
                    <a:pt x="497" y="0"/>
                    <a:pt x="1" y="516"/>
                    <a:pt x="1" y="1126"/>
                  </a:cubicBezTo>
                  <a:cubicBezTo>
                    <a:pt x="1" y="1737"/>
                    <a:pt x="497" y="2233"/>
                    <a:pt x="1108" y="2233"/>
                  </a:cubicBezTo>
                  <a:cubicBezTo>
                    <a:pt x="1718" y="2233"/>
                    <a:pt x="2216" y="1737"/>
                    <a:pt x="2216" y="1126"/>
                  </a:cubicBezTo>
                  <a:cubicBezTo>
                    <a:pt x="2216" y="516"/>
                    <a:pt x="1720" y="0"/>
                    <a:pt x="1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3" name="Google Shape;1438;p68">
              <a:extLst>
                <a:ext uri="{FF2B5EF4-FFF2-40B4-BE49-F238E27FC236}">
                  <a16:creationId xmlns:a16="http://schemas.microsoft.com/office/drawing/2014/main" id="{2CB58FEC-308F-4320-90CA-39A111A7AE7B}"/>
                </a:ext>
              </a:extLst>
            </p:cNvPr>
            <p:cNvSpPr/>
            <p:nvPr/>
          </p:nvSpPr>
          <p:spPr>
            <a:xfrm>
              <a:off x="2773833" y="4167990"/>
              <a:ext cx="83040" cy="61278"/>
            </a:xfrm>
            <a:custGeom>
              <a:avLst/>
              <a:gdLst/>
              <a:ahLst/>
              <a:cxnLst/>
              <a:rect l="l" t="t" r="r" b="b"/>
              <a:pathLst>
                <a:path w="3003" h="2216" extrusionOk="0">
                  <a:moveTo>
                    <a:pt x="739" y="0"/>
                  </a:moveTo>
                  <a:lnTo>
                    <a:pt x="0" y="2216"/>
                  </a:lnTo>
                  <a:lnTo>
                    <a:pt x="2264" y="2216"/>
                  </a:lnTo>
                  <a:lnTo>
                    <a:pt x="30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1439;p68">
              <a:extLst>
                <a:ext uri="{FF2B5EF4-FFF2-40B4-BE49-F238E27FC236}">
                  <a16:creationId xmlns:a16="http://schemas.microsoft.com/office/drawing/2014/main" id="{58EC7166-9A35-42F4-88DA-E46F4462DD55}"/>
                </a:ext>
              </a:extLst>
            </p:cNvPr>
            <p:cNvSpPr/>
            <p:nvPr/>
          </p:nvSpPr>
          <p:spPr>
            <a:xfrm>
              <a:off x="2684377" y="4137351"/>
              <a:ext cx="99162" cy="91917"/>
            </a:xfrm>
            <a:custGeom>
              <a:avLst/>
              <a:gdLst/>
              <a:ahLst/>
              <a:cxnLst/>
              <a:rect l="l" t="t" r="r" b="b"/>
              <a:pathLst>
                <a:path w="3586" h="3324" extrusionOk="0">
                  <a:moveTo>
                    <a:pt x="1404" y="0"/>
                  </a:moveTo>
                  <a:cubicBezTo>
                    <a:pt x="640" y="0"/>
                    <a:pt x="0" y="622"/>
                    <a:pt x="0" y="1386"/>
                  </a:cubicBezTo>
                  <a:lnTo>
                    <a:pt x="0" y="3324"/>
                  </a:lnTo>
                  <a:lnTo>
                    <a:pt x="2650" y="3324"/>
                  </a:lnTo>
                  <a:lnTo>
                    <a:pt x="2777" y="2942"/>
                  </a:lnTo>
                  <a:cubicBezTo>
                    <a:pt x="2725" y="2535"/>
                    <a:pt x="2380" y="2216"/>
                    <a:pt x="1957" y="2216"/>
                  </a:cubicBezTo>
                  <a:lnTo>
                    <a:pt x="1126" y="2216"/>
                  </a:lnTo>
                  <a:lnTo>
                    <a:pt x="1126" y="1108"/>
                  </a:lnTo>
                  <a:lnTo>
                    <a:pt x="1680" y="1108"/>
                  </a:lnTo>
                  <a:lnTo>
                    <a:pt x="1680" y="1662"/>
                  </a:lnTo>
                  <a:lnTo>
                    <a:pt x="1957" y="1662"/>
                  </a:lnTo>
                  <a:cubicBezTo>
                    <a:pt x="2393" y="1662"/>
                    <a:pt x="2777" y="1869"/>
                    <a:pt x="3031" y="2183"/>
                  </a:cubicBezTo>
                  <a:lnTo>
                    <a:pt x="3585" y="522"/>
                  </a:lnTo>
                  <a:cubicBezTo>
                    <a:pt x="3331" y="207"/>
                    <a:pt x="2947" y="0"/>
                    <a:pt x="25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25" name="Google Shape;1440;p68">
              <a:extLst>
                <a:ext uri="{FF2B5EF4-FFF2-40B4-BE49-F238E27FC236}">
                  <a16:creationId xmlns:a16="http://schemas.microsoft.com/office/drawing/2014/main" id="{9AB9F0F1-6A93-4208-BEE1-297684C7B8B6}"/>
                </a:ext>
              </a:extLst>
            </p:cNvPr>
            <p:cNvSpPr/>
            <p:nvPr/>
          </p:nvSpPr>
          <p:spPr>
            <a:xfrm>
              <a:off x="2861519" y="4183282"/>
              <a:ext cx="61278" cy="61306"/>
            </a:xfrm>
            <a:custGeom>
              <a:avLst/>
              <a:gdLst/>
              <a:ahLst/>
              <a:cxnLst/>
              <a:rect l="l" t="t" r="r" b="b"/>
              <a:pathLst>
                <a:path w="2216" h="2217" extrusionOk="0">
                  <a:moveTo>
                    <a:pt x="1108" y="1"/>
                  </a:moveTo>
                  <a:cubicBezTo>
                    <a:pt x="496" y="1"/>
                    <a:pt x="0" y="497"/>
                    <a:pt x="0" y="1109"/>
                  </a:cubicBezTo>
                  <a:cubicBezTo>
                    <a:pt x="0" y="1720"/>
                    <a:pt x="496" y="2216"/>
                    <a:pt x="1108" y="2216"/>
                  </a:cubicBezTo>
                  <a:cubicBezTo>
                    <a:pt x="1721" y="2216"/>
                    <a:pt x="2216" y="1720"/>
                    <a:pt x="2216" y="1109"/>
                  </a:cubicBezTo>
                  <a:cubicBezTo>
                    <a:pt x="2216" y="497"/>
                    <a:pt x="1721"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6" name="Google Shape;1441;p68">
              <a:extLst>
                <a:ext uri="{FF2B5EF4-FFF2-40B4-BE49-F238E27FC236}">
                  <a16:creationId xmlns:a16="http://schemas.microsoft.com/office/drawing/2014/main" id="{7E0BF19D-1997-4E6C-B465-B1D28263E5B0}"/>
                </a:ext>
              </a:extLst>
            </p:cNvPr>
            <p:cNvSpPr/>
            <p:nvPr/>
          </p:nvSpPr>
          <p:spPr>
            <a:xfrm>
              <a:off x="2773833" y="4275199"/>
              <a:ext cx="83040" cy="61803"/>
            </a:xfrm>
            <a:custGeom>
              <a:avLst/>
              <a:gdLst/>
              <a:ahLst/>
              <a:cxnLst/>
              <a:rect l="l" t="t" r="r" b="b"/>
              <a:pathLst>
                <a:path w="3003" h="2235" extrusionOk="0">
                  <a:moveTo>
                    <a:pt x="0" y="0"/>
                  </a:moveTo>
                  <a:lnTo>
                    <a:pt x="739" y="2235"/>
                  </a:lnTo>
                  <a:lnTo>
                    <a:pt x="3003" y="2235"/>
                  </a:lnTo>
                  <a:lnTo>
                    <a:pt x="22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 name="Google Shape;1442;p68">
              <a:extLst>
                <a:ext uri="{FF2B5EF4-FFF2-40B4-BE49-F238E27FC236}">
                  <a16:creationId xmlns:a16="http://schemas.microsoft.com/office/drawing/2014/main" id="{E361E9C4-77E9-4CA6-8D1D-D620738D2B0C}"/>
                </a:ext>
              </a:extLst>
            </p:cNvPr>
            <p:cNvSpPr/>
            <p:nvPr/>
          </p:nvSpPr>
          <p:spPr>
            <a:xfrm>
              <a:off x="2847167" y="4244560"/>
              <a:ext cx="98636" cy="92442"/>
            </a:xfrm>
            <a:custGeom>
              <a:avLst/>
              <a:gdLst/>
              <a:ahLst/>
              <a:cxnLst/>
              <a:rect l="l" t="t" r="r" b="b"/>
              <a:pathLst>
                <a:path w="3567" h="3343" extrusionOk="0">
                  <a:moveTo>
                    <a:pt x="1073" y="0"/>
                  </a:moveTo>
                  <a:cubicBezTo>
                    <a:pt x="639" y="0"/>
                    <a:pt x="255" y="207"/>
                    <a:pt x="1" y="522"/>
                  </a:cubicBezTo>
                  <a:lnTo>
                    <a:pt x="555" y="2203"/>
                  </a:lnTo>
                  <a:cubicBezTo>
                    <a:pt x="809" y="1886"/>
                    <a:pt x="1193" y="1681"/>
                    <a:pt x="1627" y="1681"/>
                  </a:cubicBezTo>
                  <a:lnTo>
                    <a:pt x="1905" y="1681"/>
                  </a:lnTo>
                  <a:lnTo>
                    <a:pt x="1905" y="1108"/>
                  </a:lnTo>
                  <a:lnTo>
                    <a:pt x="2458" y="1108"/>
                  </a:lnTo>
                  <a:lnTo>
                    <a:pt x="2458" y="2235"/>
                  </a:lnTo>
                  <a:lnTo>
                    <a:pt x="1627" y="2235"/>
                  </a:lnTo>
                  <a:cubicBezTo>
                    <a:pt x="1204" y="2235"/>
                    <a:pt x="859" y="2553"/>
                    <a:pt x="807" y="2962"/>
                  </a:cubicBezTo>
                  <a:lnTo>
                    <a:pt x="934" y="3343"/>
                  </a:lnTo>
                  <a:lnTo>
                    <a:pt x="3566" y="3343"/>
                  </a:lnTo>
                  <a:lnTo>
                    <a:pt x="3566" y="1386"/>
                  </a:lnTo>
                  <a:cubicBezTo>
                    <a:pt x="3566" y="622"/>
                    <a:pt x="2944" y="0"/>
                    <a:pt x="2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 name="ZoneTexte 4">
            <a:extLst>
              <a:ext uri="{FF2B5EF4-FFF2-40B4-BE49-F238E27FC236}">
                <a16:creationId xmlns:a16="http://schemas.microsoft.com/office/drawing/2014/main" id="{8B11D1A8-BEEE-4FA5-84FC-A9EC7EC5E4A5}"/>
              </a:ext>
            </a:extLst>
          </p:cNvPr>
          <p:cNvSpPr txBox="1"/>
          <p:nvPr/>
        </p:nvSpPr>
        <p:spPr>
          <a:xfrm>
            <a:off x="4690367" y="1202754"/>
            <a:ext cx="2391544" cy="369332"/>
          </a:xfrm>
          <a:prstGeom prst="rect">
            <a:avLst/>
          </a:prstGeom>
          <a:noFill/>
        </p:spPr>
        <p:txBody>
          <a:bodyPr wrap="square" rtlCol="0">
            <a:spAutoFit/>
          </a:bodyPr>
          <a:lstStyle/>
          <a:p>
            <a:r>
              <a:rPr lang="fr-FR" sz="1800" b="1" dirty="0">
                <a:solidFill>
                  <a:schemeClr val="tx1"/>
                </a:solidFill>
                <a:latin typeface="Livvic"/>
              </a:rPr>
              <a:t>Risques Techniques</a:t>
            </a:r>
          </a:p>
        </p:txBody>
      </p:sp>
      <p:grpSp>
        <p:nvGrpSpPr>
          <p:cNvPr id="29" name="Google Shape;1724;p79">
            <a:extLst>
              <a:ext uri="{FF2B5EF4-FFF2-40B4-BE49-F238E27FC236}">
                <a16:creationId xmlns:a16="http://schemas.microsoft.com/office/drawing/2014/main" id="{D4AF69F2-4E3B-474D-B7D2-253730EF77D6}"/>
              </a:ext>
            </a:extLst>
          </p:cNvPr>
          <p:cNvGrpSpPr/>
          <p:nvPr/>
        </p:nvGrpSpPr>
        <p:grpSpPr>
          <a:xfrm>
            <a:off x="4140314" y="2089475"/>
            <a:ext cx="136074" cy="449662"/>
            <a:chOff x="3473750" y="726450"/>
            <a:chExt cx="102450" cy="338550"/>
          </a:xfrm>
          <a:solidFill>
            <a:schemeClr val="tx1"/>
          </a:solidFill>
        </p:grpSpPr>
        <p:sp>
          <p:nvSpPr>
            <p:cNvPr id="30" name="Google Shape;1725;p79">
              <a:extLst>
                <a:ext uri="{FF2B5EF4-FFF2-40B4-BE49-F238E27FC236}">
                  <a16:creationId xmlns:a16="http://schemas.microsoft.com/office/drawing/2014/main" id="{834AEC5E-3087-45F3-BE9D-2E17510C05A5}"/>
                </a:ext>
              </a:extLst>
            </p:cNvPr>
            <p:cNvSpPr/>
            <p:nvPr/>
          </p:nvSpPr>
          <p:spPr>
            <a:xfrm>
              <a:off x="3473750" y="797700"/>
              <a:ext cx="102450" cy="267300"/>
            </a:xfrm>
            <a:custGeom>
              <a:avLst/>
              <a:gdLst/>
              <a:ahLst/>
              <a:cxnLst/>
              <a:rect l="l" t="t" r="r" b="b"/>
              <a:pathLst>
                <a:path w="4098" h="10692" extrusionOk="0">
                  <a:moveTo>
                    <a:pt x="993" y="0"/>
                  </a:moveTo>
                  <a:lnTo>
                    <a:pt x="35" y="8397"/>
                  </a:lnTo>
                  <a:cubicBezTo>
                    <a:pt x="35" y="8398"/>
                    <a:pt x="35" y="8400"/>
                    <a:pt x="35" y="8401"/>
                  </a:cubicBezTo>
                  <a:cubicBezTo>
                    <a:pt x="1" y="8733"/>
                    <a:pt x="104" y="9070"/>
                    <a:pt x="320" y="9326"/>
                  </a:cubicBezTo>
                  <a:lnTo>
                    <a:pt x="1102" y="10252"/>
                  </a:lnTo>
                  <a:cubicBezTo>
                    <a:pt x="1337" y="10531"/>
                    <a:pt x="1683" y="10692"/>
                    <a:pt x="2049" y="10692"/>
                  </a:cubicBezTo>
                  <a:cubicBezTo>
                    <a:pt x="2415" y="10692"/>
                    <a:pt x="2761" y="10531"/>
                    <a:pt x="2996" y="10252"/>
                  </a:cubicBezTo>
                  <a:lnTo>
                    <a:pt x="3779" y="9326"/>
                  </a:lnTo>
                  <a:cubicBezTo>
                    <a:pt x="3994" y="9070"/>
                    <a:pt x="4098" y="8733"/>
                    <a:pt x="4064" y="8401"/>
                  </a:cubicBezTo>
                  <a:cubicBezTo>
                    <a:pt x="4064" y="8400"/>
                    <a:pt x="4064" y="8398"/>
                    <a:pt x="4064" y="8397"/>
                  </a:cubicBezTo>
                  <a:lnTo>
                    <a:pt x="3104" y="0"/>
                  </a:lnTo>
                  <a:lnTo>
                    <a:pt x="2612" y="211"/>
                  </a:lnTo>
                  <a:cubicBezTo>
                    <a:pt x="2430" y="289"/>
                    <a:pt x="2240" y="328"/>
                    <a:pt x="2049" y="328"/>
                  </a:cubicBezTo>
                  <a:cubicBezTo>
                    <a:pt x="1859" y="328"/>
                    <a:pt x="1668" y="289"/>
                    <a:pt x="1486" y="211"/>
                  </a:cubicBezTo>
                  <a:lnTo>
                    <a:pt x="9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26;p79">
              <a:extLst>
                <a:ext uri="{FF2B5EF4-FFF2-40B4-BE49-F238E27FC236}">
                  <a16:creationId xmlns:a16="http://schemas.microsoft.com/office/drawing/2014/main" id="{A8C39565-3857-4518-9E15-266ED815EAE1}"/>
                </a:ext>
              </a:extLst>
            </p:cNvPr>
            <p:cNvSpPr/>
            <p:nvPr/>
          </p:nvSpPr>
          <p:spPr>
            <a:xfrm>
              <a:off x="3481975" y="726450"/>
              <a:ext cx="86000" cy="59650"/>
            </a:xfrm>
            <a:custGeom>
              <a:avLst/>
              <a:gdLst/>
              <a:ahLst/>
              <a:cxnLst/>
              <a:rect l="l" t="t" r="r" b="b"/>
              <a:pathLst>
                <a:path w="3440" h="2386" extrusionOk="0">
                  <a:moveTo>
                    <a:pt x="398" y="1"/>
                  </a:moveTo>
                  <a:cubicBezTo>
                    <a:pt x="178" y="1"/>
                    <a:pt x="1" y="178"/>
                    <a:pt x="1" y="398"/>
                  </a:cubicBezTo>
                  <a:lnTo>
                    <a:pt x="1" y="1129"/>
                  </a:lnTo>
                  <a:cubicBezTo>
                    <a:pt x="1" y="1478"/>
                    <a:pt x="186" y="1782"/>
                    <a:pt x="471" y="1905"/>
                  </a:cubicBezTo>
                  <a:lnTo>
                    <a:pt x="1471" y="2333"/>
                  </a:lnTo>
                  <a:cubicBezTo>
                    <a:pt x="1551" y="2368"/>
                    <a:pt x="1636" y="2385"/>
                    <a:pt x="1720" y="2385"/>
                  </a:cubicBezTo>
                  <a:cubicBezTo>
                    <a:pt x="1805" y="2385"/>
                    <a:pt x="1890" y="2368"/>
                    <a:pt x="1971" y="2333"/>
                  </a:cubicBezTo>
                  <a:lnTo>
                    <a:pt x="2970" y="1905"/>
                  </a:lnTo>
                  <a:cubicBezTo>
                    <a:pt x="3255" y="1782"/>
                    <a:pt x="3439" y="1478"/>
                    <a:pt x="3439" y="1129"/>
                  </a:cubicBezTo>
                  <a:lnTo>
                    <a:pt x="3439" y="398"/>
                  </a:lnTo>
                  <a:cubicBezTo>
                    <a:pt x="3439" y="178"/>
                    <a:pt x="3262" y="1"/>
                    <a:pt x="30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ZoneTexte 31">
            <a:extLst>
              <a:ext uri="{FF2B5EF4-FFF2-40B4-BE49-F238E27FC236}">
                <a16:creationId xmlns:a16="http://schemas.microsoft.com/office/drawing/2014/main" id="{5B2CCA59-C58D-4C49-B5D2-F90150F142F0}"/>
              </a:ext>
            </a:extLst>
          </p:cNvPr>
          <p:cNvSpPr txBox="1"/>
          <p:nvPr/>
        </p:nvSpPr>
        <p:spPr>
          <a:xfrm>
            <a:off x="1999814" y="2041497"/>
            <a:ext cx="2391544" cy="369332"/>
          </a:xfrm>
          <a:prstGeom prst="rect">
            <a:avLst/>
          </a:prstGeom>
          <a:noFill/>
        </p:spPr>
        <p:txBody>
          <a:bodyPr wrap="square" rtlCol="0">
            <a:spAutoFit/>
          </a:bodyPr>
          <a:lstStyle/>
          <a:p>
            <a:r>
              <a:rPr lang="fr-FR" sz="1800" b="1" dirty="0">
                <a:solidFill>
                  <a:schemeClr val="tx1"/>
                </a:solidFill>
                <a:latin typeface="Livvic"/>
              </a:rPr>
              <a:t>Risques Juridiques</a:t>
            </a:r>
          </a:p>
        </p:txBody>
      </p:sp>
      <p:sp>
        <p:nvSpPr>
          <p:cNvPr id="33" name="ZoneTexte 32">
            <a:extLst>
              <a:ext uri="{FF2B5EF4-FFF2-40B4-BE49-F238E27FC236}">
                <a16:creationId xmlns:a16="http://schemas.microsoft.com/office/drawing/2014/main" id="{16B05765-A485-40DD-980F-DC007BBB60CA}"/>
              </a:ext>
            </a:extLst>
          </p:cNvPr>
          <p:cNvSpPr txBox="1"/>
          <p:nvPr/>
        </p:nvSpPr>
        <p:spPr>
          <a:xfrm>
            <a:off x="4752781" y="2669097"/>
            <a:ext cx="2391544" cy="369332"/>
          </a:xfrm>
          <a:prstGeom prst="rect">
            <a:avLst/>
          </a:prstGeom>
          <a:noFill/>
        </p:spPr>
        <p:txBody>
          <a:bodyPr wrap="square" rtlCol="0">
            <a:spAutoFit/>
          </a:bodyPr>
          <a:lstStyle/>
          <a:p>
            <a:r>
              <a:rPr lang="fr-FR" sz="1800" b="1" dirty="0">
                <a:solidFill>
                  <a:schemeClr val="tx1"/>
                </a:solidFill>
                <a:latin typeface="Livvic"/>
              </a:rPr>
              <a:t>Risques Financiers</a:t>
            </a:r>
          </a:p>
        </p:txBody>
      </p:sp>
      <p:grpSp>
        <p:nvGrpSpPr>
          <p:cNvPr id="39" name="Google Shape;986;p55">
            <a:extLst>
              <a:ext uri="{FF2B5EF4-FFF2-40B4-BE49-F238E27FC236}">
                <a16:creationId xmlns:a16="http://schemas.microsoft.com/office/drawing/2014/main" id="{1601C188-78D9-41AE-A9F8-AC33AC911A69}"/>
              </a:ext>
            </a:extLst>
          </p:cNvPr>
          <p:cNvGrpSpPr/>
          <p:nvPr/>
        </p:nvGrpSpPr>
        <p:grpSpPr>
          <a:xfrm>
            <a:off x="6829222" y="2613049"/>
            <a:ext cx="491892" cy="481427"/>
            <a:chOff x="4609025" y="3157094"/>
            <a:chExt cx="261427" cy="261427"/>
          </a:xfrm>
          <a:solidFill>
            <a:schemeClr val="tx1"/>
          </a:solidFill>
        </p:grpSpPr>
        <p:sp>
          <p:nvSpPr>
            <p:cNvPr id="40" name="Google Shape;987;p55">
              <a:extLst>
                <a:ext uri="{FF2B5EF4-FFF2-40B4-BE49-F238E27FC236}">
                  <a16:creationId xmlns:a16="http://schemas.microsoft.com/office/drawing/2014/main" id="{18C48F38-B612-4400-8FF4-33841AAC82E5}"/>
                </a:ext>
              </a:extLst>
            </p:cNvPr>
            <p:cNvSpPr/>
            <p:nvPr/>
          </p:nvSpPr>
          <p:spPr>
            <a:xfrm>
              <a:off x="4747399" y="3296325"/>
              <a:ext cx="15347" cy="28703"/>
            </a:xfrm>
            <a:custGeom>
              <a:avLst/>
              <a:gdLst/>
              <a:ahLst/>
              <a:cxnLst/>
              <a:rect l="l" t="t" r="r" b="b"/>
              <a:pathLst>
                <a:path w="555" h="1038" extrusionOk="0">
                  <a:moveTo>
                    <a:pt x="1" y="1"/>
                  </a:moveTo>
                  <a:lnTo>
                    <a:pt x="1" y="1037"/>
                  </a:lnTo>
                  <a:cubicBezTo>
                    <a:pt x="318" y="961"/>
                    <a:pt x="555" y="755"/>
                    <a:pt x="555" y="519"/>
                  </a:cubicBezTo>
                  <a:cubicBezTo>
                    <a:pt x="555" y="284"/>
                    <a:pt x="318" y="7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8;p55">
              <a:extLst>
                <a:ext uri="{FF2B5EF4-FFF2-40B4-BE49-F238E27FC236}">
                  <a16:creationId xmlns:a16="http://schemas.microsoft.com/office/drawing/2014/main" id="{68695829-C268-457F-B707-FA422E5B2005}"/>
                </a:ext>
              </a:extLst>
            </p:cNvPr>
            <p:cNvSpPr/>
            <p:nvPr/>
          </p:nvSpPr>
          <p:spPr>
            <a:xfrm>
              <a:off x="4655509" y="3203523"/>
              <a:ext cx="168514" cy="168514"/>
            </a:xfrm>
            <a:custGeom>
              <a:avLst/>
              <a:gdLst/>
              <a:ahLst/>
              <a:cxnLst/>
              <a:rect l="l" t="t" r="r" b="b"/>
              <a:pathLst>
                <a:path w="6094" h="6094" extrusionOk="0">
                  <a:moveTo>
                    <a:pt x="3046" y="552"/>
                  </a:moveTo>
                  <a:cubicBezTo>
                    <a:pt x="3200" y="552"/>
                    <a:pt x="3324" y="676"/>
                    <a:pt x="3324" y="828"/>
                  </a:cubicBezTo>
                  <a:lnTo>
                    <a:pt x="3324" y="1128"/>
                  </a:lnTo>
                  <a:cubicBezTo>
                    <a:pt x="3954" y="1231"/>
                    <a:pt x="4431" y="1679"/>
                    <a:pt x="4431" y="2213"/>
                  </a:cubicBezTo>
                  <a:cubicBezTo>
                    <a:pt x="4431" y="2367"/>
                    <a:pt x="4307" y="2490"/>
                    <a:pt x="4154" y="2490"/>
                  </a:cubicBezTo>
                  <a:cubicBezTo>
                    <a:pt x="4002" y="2490"/>
                    <a:pt x="3878" y="2367"/>
                    <a:pt x="3878" y="2213"/>
                  </a:cubicBezTo>
                  <a:cubicBezTo>
                    <a:pt x="3878" y="1977"/>
                    <a:pt x="3641" y="1773"/>
                    <a:pt x="3324" y="1695"/>
                  </a:cubicBezTo>
                  <a:lnTo>
                    <a:pt x="3324" y="2789"/>
                  </a:lnTo>
                  <a:cubicBezTo>
                    <a:pt x="3954" y="2893"/>
                    <a:pt x="4431" y="3340"/>
                    <a:pt x="4431" y="3875"/>
                  </a:cubicBezTo>
                  <a:cubicBezTo>
                    <a:pt x="4431" y="4410"/>
                    <a:pt x="3954" y="4857"/>
                    <a:pt x="3324" y="4961"/>
                  </a:cubicBezTo>
                  <a:lnTo>
                    <a:pt x="3324" y="5262"/>
                  </a:lnTo>
                  <a:cubicBezTo>
                    <a:pt x="3324" y="5415"/>
                    <a:pt x="3200" y="5540"/>
                    <a:pt x="3046" y="5540"/>
                  </a:cubicBezTo>
                  <a:cubicBezTo>
                    <a:pt x="2894" y="5540"/>
                    <a:pt x="2770" y="5415"/>
                    <a:pt x="2770" y="5262"/>
                  </a:cubicBezTo>
                  <a:lnTo>
                    <a:pt x="2770" y="4961"/>
                  </a:lnTo>
                  <a:cubicBezTo>
                    <a:pt x="2139" y="4857"/>
                    <a:pt x="1662" y="4410"/>
                    <a:pt x="1662" y="3875"/>
                  </a:cubicBezTo>
                  <a:cubicBezTo>
                    <a:pt x="1662" y="3721"/>
                    <a:pt x="1786" y="3599"/>
                    <a:pt x="1938" y="3599"/>
                  </a:cubicBezTo>
                  <a:cubicBezTo>
                    <a:pt x="2092" y="3599"/>
                    <a:pt x="2216" y="3721"/>
                    <a:pt x="2216" y="3875"/>
                  </a:cubicBezTo>
                  <a:cubicBezTo>
                    <a:pt x="2216" y="4111"/>
                    <a:pt x="2451" y="4315"/>
                    <a:pt x="2770" y="4393"/>
                  </a:cubicBezTo>
                  <a:lnTo>
                    <a:pt x="2770" y="3299"/>
                  </a:lnTo>
                  <a:cubicBezTo>
                    <a:pt x="2139" y="3196"/>
                    <a:pt x="1662" y="2748"/>
                    <a:pt x="1662" y="2213"/>
                  </a:cubicBezTo>
                  <a:cubicBezTo>
                    <a:pt x="1662" y="1679"/>
                    <a:pt x="2139" y="1231"/>
                    <a:pt x="2770" y="1128"/>
                  </a:cubicBezTo>
                  <a:lnTo>
                    <a:pt x="2770" y="828"/>
                  </a:lnTo>
                  <a:cubicBezTo>
                    <a:pt x="2770" y="676"/>
                    <a:pt x="2894" y="552"/>
                    <a:pt x="3046" y="552"/>
                  </a:cubicBezTo>
                  <a:close/>
                  <a:moveTo>
                    <a:pt x="3046" y="1"/>
                  </a:moveTo>
                  <a:cubicBezTo>
                    <a:pt x="1367" y="1"/>
                    <a:pt x="0" y="1367"/>
                    <a:pt x="0" y="3048"/>
                  </a:cubicBezTo>
                  <a:cubicBezTo>
                    <a:pt x="0" y="4727"/>
                    <a:pt x="1367" y="6093"/>
                    <a:pt x="3046" y="6093"/>
                  </a:cubicBezTo>
                  <a:cubicBezTo>
                    <a:pt x="4727" y="6093"/>
                    <a:pt x="6093" y="4727"/>
                    <a:pt x="6093" y="3048"/>
                  </a:cubicBezTo>
                  <a:cubicBezTo>
                    <a:pt x="6093" y="1367"/>
                    <a:pt x="4727" y="1"/>
                    <a:pt x="30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9;p55">
              <a:extLst>
                <a:ext uri="{FF2B5EF4-FFF2-40B4-BE49-F238E27FC236}">
                  <a16:creationId xmlns:a16="http://schemas.microsoft.com/office/drawing/2014/main" id="{B762C521-959D-47F7-98F5-C8B882E27FBE}"/>
                </a:ext>
              </a:extLst>
            </p:cNvPr>
            <p:cNvSpPr/>
            <p:nvPr/>
          </p:nvSpPr>
          <p:spPr>
            <a:xfrm>
              <a:off x="4716760" y="3250366"/>
              <a:ext cx="15347" cy="28703"/>
            </a:xfrm>
            <a:custGeom>
              <a:avLst/>
              <a:gdLst/>
              <a:ahLst/>
              <a:cxnLst/>
              <a:rect l="l" t="t" r="r" b="b"/>
              <a:pathLst>
                <a:path w="555" h="1038" extrusionOk="0">
                  <a:moveTo>
                    <a:pt x="555" y="1"/>
                  </a:moveTo>
                  <a:cubicBezTo>
                    <a:pt x="236" y="79"/>
                    <a:pt x="1" y="285"/>
                    <a:pt x="1" y="519"/>
                  </a:cubicBezTo>
                  <a:cubicBezTo>
                    <a:pt x="1" y="756"/>
                    <a:pt x="236" y="960"/>
                    <a:pt x="555" y="1038"/>
                  </a:cubicBezTo>
                  <a:lnTo>
                    <a:pt x="55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0;p55">
              <a:extLst>
                <a:ext uri="{FF2B5EF4-FFF2-40B4-BE49-F238E27FC236}">
                  <a16:creationId xmlns:a16="http://schemas.microsoft.com/office/drawing/2014/main" id="{BDBDF4A0-EC67-42D4-B525-E19F8609A8C6}"/>
                </a:ext>
              </a:extLst>
            </p:cNvPr>
            <p:cNvSpPr/>
            <p:nvPr/>
          </p:nvSpPr>
          <p:spPr>
            <a:xfrm>
              <a:off x="4609025" y="3157094"/>
              <a:ext cx="261427" cy="261427"/>
            </a:xfrm>
            <a:custGeom>
              <a:avLst/>
              <a:gdLst/>
              <a:ahLst/>
              <a:cxnLst/>
              <a:rect l="l" t="t" r="r" b="b"/>
              <a:pathLst>
                <a:path w="9454" h="9454" extrusionOk="0">
                  <a:moveTo>
                    <a:pt x="4727" y="1126"/>
                  </a:moveTo>
                  <a:cubicBezTo>
                    <a:pt x="6712" y="1126"/>
                    <a:pt x="8328" y="2742"/>
                    <a:pt x="8328" y="4727"/>
                  </a:cubicBezTo>
                  <a:cubicBezTo>
                    <a:pt x="8328" y="6710"/>
                    <a:pt x="6712" y="8326"/>
                    <a:pt x="4727" y="8326"/>
                  </a:cubicBezTo>
                  <a:cubicBezTo>
                    <a:pt x="2742" y="8326"/>
                    <a:pt x="1128" y="6712"/>
                    <a:pt x="1128" y="4727"/>
                  </a:cubicBezTo>
                  <a:cubicBezTo>
                    <a:pt x="1128" y="2742"/>
                    <a:pt x="2742" y="1126"/>
                    <a:pt x="4727" y="1126"/>
                  </a:cubicBezTo>
                  <a:close/>
                  <a:moveTo>
                    <a:pt x="4727" y="1"/>
                  </a:moveTo>
                  <a:cubicBezTo>
                    <a:pt x="2132" y="1"/>
                    <a:pt x="1" y="2130"/>
                    <a:pt x="1" y="4727"/>
                  </a:cubicBezTo>
                  <a:cubicBezTo>
                    <a:pt x="1" y="7322"/>
                    <a:pt x="2132" y="9453"/>
                    <a:pt x="4727" y="9453"/>
                  </a:cubicBezTo>
                  <a:cubicBezTo>
                    <a:pt x="7324" y="9453"/>
                    <a:pt x="9453" y="7322"/>
                    <a:pt x="9453" y="4727"/>
                  </a:cubicBezTo>
                  <a:cubicBezTo>
                    <a:pt x="9453" y="2130"/>
                    <a:pt x="7324" y="1"/>
                    <a:pt x="4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ZoneTexte 43">
            <a:extLst>
              <a:ext uri="{FF2B5EF4-FFF2-40B4-BE49-F238E27FC236}">
                <a16:creationId xmlns:a16="http://schemas.microsoft.com/office/drawing/2014/main" id="{307BDC88-6DB7-4886-B493-1F04601CDD77}"/>
              </a:ext>
            </a:extLst>
          </p:cNvPr>
          <p:cNvSpPr txBox="1"/>
          <p:nvPr/>
        </p:nvSpPr>
        <p:spPr>
          <a:xfrm>
            <a:off x="1999814" y="3848222"/>
            <a:ext cx="2842280" cy="369332"/>
          </a:xfrm>
          <a:prstGeom prst="rect">
            <a:avLst/>
          </a:prstGeom>
          <a:noFill/>
        </p:spPr>
        <p:txBody>
          <a:bodyPr wrap="square" rtlCol="0">
            <a:spAutoFit/>
          </a:bodyPr>
          <a:lstStyle/>
          <a:p>
            <a:r>
              <a:rPr lang="fr-FR" sz="1800" b="1" dirty="0">
                <a:solidFill>
                  <a:schemeClr val="tx1"/>
                </a:solidFill>
                <a:latin typeface="Livvic"/>
              </a:rPr>
              <a:t>Risques Organisationnels</a:t>
            </a:r>
          </a:p>
        </p:txBody>
      </p:sp>
      <p:grpSp>
        <p:nvGrpSpPr>
          <p:cNvPr id="45" name="Google Shape;1742;p79">
            <a:extLst>
              <a:ext uri="{FF2B5EF4-FFF2-40B4-BE49-F238E27FC236}">
                <a16:creationId xmlns:a16="http://schemas.microsoft.com/office/drawing/2014/main" id="{5B065DB1-20F1-47E7-B861-330846DDCC7A}"/>
              </a:ext>
            </a:extLst>
          </p:cNvPr>
          <p:cNvGrpSpPr/>
          <p:nvPr/>
        </p:nvGrpSpPr>
        <p:grpSpPr>
          <a:xfrm>
            <a:off x="4572000" y="3878906"/>
            <a:ext cx="408402" cy="348497"/>
            <a:chOff x="7269775" y="1116600"/>
            <a:chExt cx="340875" cy="290875"/>
          </a:xfrm>
          <a:solidFill>
            <a:schemeClr val="tx1"/>
          </a:solidFill>
        </p:grpSpPr>
        <p:sp>
          <p:nvSpPr>
            <p:cNvPr id="46" name="Google Shape;1743;p79">
              <a:extLst>
                <a:ext uri="{FF2B5EF4-FFF2-40B4-BE49-F238E27FC236}">
                  <a16:creationId xmlns:a16="http://schemas.microsoft.com/office/drawing/2014/main" id="{A0E0366A-9D8E-4723-BD5D-35A0F92850C0}"/>
                </a:ext>
              </a:extLst>
            </p:cNvPr>
            <p:cNvSpPr/>
            <p:nvPr/>
          </p:nvSpPr>
          <p:spPr>
            <a:xfrm>
              <a:off x="7269775" y="1318725"/>
              <a:ext cx="340875" cy="88750"/>
            </a:xfrm>
            <a:custGeom>
              <a:avLst/>
              <a:gdLst/>
              <a:ahLst/>
              <a:cxnLst/>
              <a:rect l="l" t="t" r="r" b="b"/>
              <a:pathLst>
                <a:path w="13635" h="3550" extrusionOk="0">
                  <a:moveTo>
                    <a:pt x="1027" y="0"/>
                  </a:moveTo>
                  <a:cubicBezTo>
                    <a:pt x="717" y="0"/>
                    <a:pt x="432" y="142"/>
                    <a:pt x="246" y="390"/>
                  </a:cubicBezTo>
                  <a:cubicBezTo>
                    <a:pt x="58" y="637"/>
                    <a:pt x="1" y="950"/>
                    <a:pt x="88" y="1248"/>
                  </a:cubicBezTo>
                  <a:lnTo>
                    <a:pt x="455" y="2528"/>
                  </a:lnTo>
                  <a:cubicBezTo>
                    <a:pt x="628" y="3129"/>
                    <a:pt x="1187" y="3550"/>
                    <a:pt x="1813" y="3550"/>
                  </a:cubicBezTo>
                  <a:lnTo>
                    <a:pt x="11824" y="3550"/>
                  </a:lnTo>
                  <a:cubicBezTo>
                    <a:pt x="12450" y="3550"/>
                    <a:pt x="13008" y="3129"/>
                    <a:pt x="13181" y="2528"/>
                  </a:cubicBezTo>
                  <a:lnTo>
                    <a:pt x="13549" y="1248"/>
                  </a:lnTo>
                  <a:cubicBezTo>
                    <a:pt x="13635" y="950"/>
                    <a:pt x="13577" y="637"/>
                    <a:pt x="13391" y="390"/>
                  </a:cubicBezTo>
                  <a:cubicBezTo>
                    <a:pt x="13205" y="142"/>
                    <a:pt x="12920" y="0"/>
                    <a:pt x="126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4;p79">
              <a:extLst>
                <a:ext uri="{FF2B5EF4-FFF2-40B4-BE49-F238E27FC236}">
                  <a16:creationId xmlns:a16="http://schemas.microsoft.com/office/drawing/2014/main" id="{5D8517D8-DDAF-4655-B6A7-0365DD10F800}"/>
                </a:ext>
              </a:extLst>
            </p:cNvPr>
            <p:cNvSpPr/>
            <p:nvPr/>
          </p:nvSpPr>
          <p:spPr>
            <a:xfrm>
              <a:off x="7311900" y="1116600"/>
              <a:ext cx="256650" cy="181625"/>
            </a:xfrm>
            <a:custGeom>
              <a:avLst/>
              <a:gdLst/>
              <a:ahLst/>
              <a:cxnLst/>
              <a:rect l="l" t="t" r="r" b="b"/>
              <a:pathLst>
                <a:path w="10266" h="7265" extrusionOk="0">
                  <a:moveTo>
                    <a:pt x="4173" y="1"/>
                  </a:moveTo>
                  <a:cubicBezTo>
                    <a:pt x="1872" y="1"/>
                    <a:pt x="1" y="1873"/>
                    <a:pt x="1" y="4174"/>
                  </a:cubicBezTo>
                  <a:lnTo>
                    <a:pt x="1" y="7264"/>
                  </a:lnTo>
                  <a:lnTo>
                    <a:pt x="10266" y="7264"/>
                  </a:lnTo>
                  <a:lnTo>
                    <a:pt x="10266" y="4174"/>
                  </a:lnTo>
                  <a:cubicBezTo>
                    <a:pt x="10266" y="1873"/>
                    <a:pt x="8394" y="1"/>
                    <a:pt x="60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3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Risques Techniques</a:t>
            </a:r>
            <a:endParaRPr dirty="0"/>
          </a:p>
        </p:txBody>
      </p:sp>
      <p:pic>
        <p:nvPicPr>
          <p:cNvPr id="716" name="Google Shape;716;p3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717" name="Google Shape;717;p3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718" name="Google Shape;718;p3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719" name="Google Shape;719;p3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720" name="Google Shape;720;p39">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21" name="Google Shape;721;p39">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22" name="Google Shape;722;p39">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23" name="Google Shape;723;p39">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24" name="Google Shape;724;p39">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666A1A48-72ED-48DB-A659-B28E8125AB4D}"/>
              </a:ext>
            </a:extLst>
          </p:cNvPr>
          <p:cNvSpPr txBox="1"/>
          <p:nvPr/>
        </p:nvSpPr>
        <p:spPr>
          <a:xfrm>
            <a:off x="1354975" y="1181549"/>
            <a:ext cx="6267796" cy="3416320"/>
          </a:xfrm>
          <a:prstGeom prst="rect">
            <a:avLst/>
          </a:prstGeom>
          <a:noFill/>
        </p:spPr>
        <p:txBody>
          <a:bodyPr wrap="square" rtlCol="0">
            <a:spAutoFit/>
          </a:bodyPr>
          <a:lstStyle/>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Accident de travail</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Attaque Massive</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Mise à jour </a:t>
            </a:r>
            <a:r>
              <a:rPr lang="fr-FR" sz="2000" dirty="0" err="1">
                <a:solidFill>
                  <a:schemeClr val="bg2"/>
                </a:solidFill>
                <a:latin typeface="Aharoni" panose="02010803020104030203" pitchFamily="2" charset="-79"/>
                <a:cs typeface="Aharoni" panose="02010803020104030203" pitchFamily="2" charset="-79"/>
              </a:rPr>
              <a:t>Unity</a:t>
            </a:r>
            <a:endParaRPr lang="fr-FR" sz="2000" dirty="0">
              <a:solidFill>
                <a:schemeClr val="bg2"/>
              </a:solidFill>
              <a:latin typeface="Aharoni" panose="02010803020104030203" pitchFamily="2" charset="-79"/>
              <a:cs typeface="Aharoni" panose="02010803020104030203" pitchFamily="2" charset="-79"/>
            </a:endParaRP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Data incomplète</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Perte de connexion</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Cambriolage</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Perte de données du Cloud</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Le PDG démissionne </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Le CFO disparait  </a:t>
            </a:r>
          </a:p>
          <a:p>
            <a:pPr marL="285750" indent="-285750">
              <a:buFontTx/>
              <a:buChar char="-"/>
            </a:pPr>
            <a:r>
              <a:rPr lang="fr-FR" sz="2000" dirty="0">
                <a:solidFill>
                  <a:schemeClr val="bg2"/>
                </a:solidFill>
                <a:latin typeface="Aharoni" panose="02010803020104030203" pitchFamily="2" charset="-79"/>
                <a:cs typeface="Aharoni" panose="02010803020104030203" pitchFamily="2" charset="-79"/>
              </a:rPr>
              <a:t>Le CTO démissionne </a:t>
            </a:r>
          </a:p>
          <a:p>
            <a:pPr marL="285750" indent="-285750">
              <a:buFontTx/>
              <a:buChar char="-"/>
            </a:pPr>
            <a:endParaRPr lang="fr-FR" sz="1600" dirty="0">
              <a:solidFill>
                <a:schemeClr val="bg2"/>
              </a:solidFill>
              <a:latin typeface="Aharoni" panose="02010803020104030203" pitchFamily="2" charset="-79"/>
              <a:cs typeface="Aharoni" panose="02010803020104030203" pitchFamily="2" charset="-79"/>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3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Risques Financiers</a:t>
            </a:r>
            <a:endParaRPr dirty="0"/>
          </a:p>
        </p:txBody>
      </p:sp>
      <p:pic>
        <p:nvPicPr>
          <p:cNvPr id="716" name="Google Shape;716;p3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717" name="Google Shape;717;p3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718" name="Google Shape;718;p3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719" name="Google Shape;719;p3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720" name="Google Shape;720;p39">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21" name="Google Shape;721;p39">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22" name="Google Shape;722;p39">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23" name="Google Shape;723;p39">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24" name="Google Shape;724;p39">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666A1A48-72ED-48DB-A659-B28E8125AB4D}"/>
              </a:ext>
            </a:extLst>
          </p:cNvPr>
          <p:cNvSpPr txBox="1"/>
          <p:nvPr/>
        </p:nvSpPr>
        <p:spPr>
          <a:xfrm>
            <a:off x="1301187" y="2034838"/>
            <a:ext cx="6267796" cy="1446550"/>
          </a:xfrm>
          <a:prstGeom prst="rect">
            <a:avLst/>
          </a:prstGeom>
          <a:noFill/>
        </p:spPr>
        <p:txBody>
          <a:bodyPr wrap="square" rtlCol="0">
            <a:spAutoFit/>
          </a:bodyPr>
          <a:lstStyle/>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Risque de financement</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Changements de taux de change</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Cambriolage </a:t>
            </a:r>
          </a:p>
          <a:p>
            <a:pPr marL="285750" indent="-285750">
              <a:buFontTx/>
              <a:buChar char="-"/>
            </a:pPr>
            <a:endParaRPr lang="fr-FR" sz="16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2055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3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Risques juridiques</a:t>
            </a:r>
            <a:endParaRPr dirty="0"/>
          </a:p>
        </p:txBody>
      </p:sp>
      <p:pic>
        <p:nvPicPr>
          <p:cNvPr id="716" name="Google Shape;716;p3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717" name="Google Shape;717;p3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718" name="Google Shape;718;p3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719" name="Google Shape;719;p3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720" name="Google Shape;720;p39">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21" name="Google Shape;721;p39">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22" name="Google Shape;722;p39">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23" name="Google Shape;723;p39">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24" name="Google Shape;724;p39">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666A1A48-72ED-48DB-A659-B28E8125AB4D}"/>
              </a:ext>
            </a:extLst>
          </p:cNvPr>
          <p:cNvSpPr txBox="1"/>
          <p:nvPr/>
        </p:nvSpPr>
        <p:spPr>
          <a:xfrm>
            <a:off x="1301187" y="2034838"/>
            <a:ext cx="6267796" cy="1446550"/>
          </a:xfrm>
          <a:prstGeom prst="rect">
            <a:avLst/>
          </a:prstGeom>
          <a:noFill/>
        </p:spPr>
        <p:txBody>
          <a:bodyPr wrap="square" rtlCol="0">
            <a:spAutoFit/>
          </a:bodyPr>
          <a:lstStyle/>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Violation des données</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Problème de Copyright</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Cambriolage</a:t>
            </a:r>
          </a:p>
          <a:p>
            <a:pPr marL="285750" indent="-285750">
              <a:buFontTx/>
              <a:buChar char="-"/>
            </a:pPr>
            <a:endParaRPr lang="fr-FR" sz="16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835762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39"/>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Risques Organisationnels</a:t>
            </a:r>
            <a:endParaRPr dirty="0"/>
          </a:p>
        </p:txBody>
      </p:sp>
      <p:pic>
        <p:nvPicPr>
          <p:cNvPr id="716" name="Google Shape;716;p39">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717" name="Google Shape;717;p39">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718" name="Google Shape;718;p39">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719" name="Google Shape;719;p39">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720" name="Google Shape;720;p39">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21" name="Google Shape;721;p39">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22" name="Google Shape;722;p39">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23" name="Google Shape;723;p39">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24" name="Google Shape;724;p39">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666A1A48-72ED-48DB-A659-B28E8125AB4D}"/>
              </a:ext>
            </a:extLst>
          </p:cNvPr>
          <p:cNvSpPr txBox="1"/>
          <p:nvPr/>
        </p:nvSpPr>
        <p:spPr>
          <a:xfrm>
            <a:off x="1192041" y="1335531"/>
            <a:ext cx="7520084" cy="3662541"/>
          </a:xfrm>
          <a:prstGeom prst="rect">
            <a:avLst/>
          </a:prstGeom>
          <a:noFill/>
        </p:spPr>
        <p:txBody>
          <a:bodyPr wrap="square" rtlCol="0">
            <a:spAutoFit/>
          </a:bodyPr>
          <a:lstStyle/>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Perte du personnel </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Changement de politique gouvernementale</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Délai d’expédition</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Le PDG démissionne</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Le CFO disparait</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Le CTO démissionne</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Les gens se soulèvent </a:t>
            </a:r>
          </a:p>
          <a:p>
            <a:pPr marL="285750" indent="-285750">
              <a:buFontTx/>
              <a:buChar char="-"/>
            </a:pPr>
            <a:r>
              <a:rPr lang="fr-FR" sz="2400" dirty="0">
                <a:solidFill>
                  <a:schemeClr val="bg2"/>
                </a:solidFill>
                <a:latin typeface="Aharoni" panose="02010803020104030203" pitchFamily="2" charset="-79"/>
                <a:cs typeface="Aharoni" panose="02010803020104030203" pitchFamily="2" charset="-79"/>
              </a:rPr>
              <a:t>La concurrence émerge </a:t>
            </a:r>
          </a:p>
          <a:p>
            <a:pPr marL="285750" indent="-285750">
              <a:buFontTx/>
              <a:buChar char="-"/>
            </a:pPr>
            <a:endParaRPr lang="fr-FR" sz="2400" dirty="0">
              <a:solidFill>
                <a:schemeClr val="bg2"/>
              </a:solidFill>
              <a:latin typeface="Aharoni" panose="02010803020104030203" pitchFamily="2" charset="-79"/>
              <a:cs typeface="Aharoni" panose="02010803020104030203" pitchFamily="2" charset="-79"/>
            </a:endParaRPr>
          </a:p>
          <a:p>
            <a:pPr marL="285750" indent="-285750">
              <a:buFontTx/>
              <a:buChar char="-"/>
            </a:pPr>
            <a:endParaRPr lang="fr-FR" sz="16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5300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5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Introduction</a:t>
            </a:r>
            <a:endParaRPr dirty="0"/>
          </a:p>
        </p:txBody>
      </p:sp>
      <p:grpSp>
        <p:nvGrpSpPr>
          <p:cNvPr id="1354" name="Google Shape;1354;p51"/>
          <p:cNvGrpSpPr/>
          <p:nvPr/>
        </p:nvGrpSpPr>
        <p:grpSpPr>
          <a:xfrm>
            <a:off x="1745258" y="1020655"/>
            <a:ext cx="6342176" cy="3637820"/>
            <a:chOff x="1770826" y="1213260"/>
            <a:chExt cx="2800791" cy="3577411"/>
          </a:xfrm>
        </p:grpSpPr>
        <p:sp>
          <p:nvSpPr>
            <p:cNvPr id="1355" name="Google Shape;1355;p51"/>
            <p:cNvSpPr/>
            <p:nvPr/>
          </p:nvSpPr>
          <p:spPr>
            <a:xfrm>
              <a:off x="1770826" y="1675729"/>
              <a:ext cx="2800118" cy="3114942"/>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51"/>
            <p:cNvSpPr/>
            <p:nvPr/>
          </p:nvSpPr>
          <p:spPr>
            <a:xfrm>
              <a:off x="1771499" y="1213262"/>
              <a:ext cx="2800118"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1"/>
            <p:cNvSpPr/>
            <p:nvPr/>
          </p:nvSpPr>
          <p:spPr>
            <a:xfrm>
              <a:off x="4012899" y="1213260"/>
              <a:ext cx="558582" cy="522876"/>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1"/>
          <p:cNvGrpSpPr/>
          <p:nvPr/>
        </p:nvGrpSpPr>
        <p:grpSpPr>
          <a:xfrm flipH="1">
            <a:off x="2267197" y="1605414"/>
            <a:ext cx="5445981" cy="3000005"/>
            <a:chOff x="1835466" y="929768"/>
            <a:chExt cx="2388300" cy="3284100"/>
          </a:xfrm>
        </p:grpSpPr>
        <p:sp>
          <p:nvSpPr>
            <p:cNvPr id="1359" name="Google Shape;1359;p51"/>
            <p:cNvSpPr/>
            <p:nvPr/>
          </p:nvSpPr>
          <p:spPr>
            <a:xfrm>
              <a:off x="1835466" y="929768"/>
              <a:ext cx="2388300" cy="3284100"/>
            </a:xfrm>
            <a:prstGeom prst="roundRect">
              <a:avLst>
                <a:gd name="adj" fmla="val 4846"/>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1360" name="Google Shape;1360;p51"/>
            <p:cNvSpPr/>
            <p:nvPr/>
          </p:nvSpPr>
          <p:spPr>
            <a:xfrm>
              <a:off x="2010540" y="1207647"/>
              <a:ext cx="2038200" cy="2723154"/>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51"/>
            <p:cNvSpPr/>
            <p:nvPr/>
          </p:nvSpPr>
          <p:spPr>
            <a:xfrm>
              <a:off x="2980133" y="4023584"/>
              <a:ext cx="164400" cy="97500"/>
            </a:xfrm>
            <a:prstGeom prst="roundRect">
              <a:avLst>
                <a:gd name="adj" fmla="val 50000"/>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363" name="Google Shape;1363;p51">
            <a:hlinkClick r:id="rId5" action="ppaction://hlinksldjump"/>
          </p:cNvPr>
          <p:cNvPicPr preferRelativeResize="0"/>
          <p:nvPr/>
        </p:nvPicPr>
        <p:blipFill rotWithShape="1">
          <a:blip r:embed="rId6">
            <a:alphaModFix/>
          </a:blip>
          <a:srcRect t="465" b="475"/>
          <a:stretch/>
        </p:blipFill>
        <p:spPr>
          <a:xfrm>
            <a:off x="8446575" y="550350"/>
            <a:ext cx="265550" cy="258850"/>
          </a:xfrm>
          <a:prstGeom prst="rect">
            <a:avLst/>
          </a:prstGeom>
          <a:noFill/>
          <a:ln>
            <a:noFill/>
          </a:ln>
        </p:spPr>
      </p:pic>
      <p:pic>
        <p:nvPicPr>
          <p:cNvPr id="1364" name="Google Shape;1364;p51">
            <a:hlinkClick r:id="rId7" action="ppaction://hlinksldjump"/>
          </p:cNvPr>
          <p:cNvPicPr preferRelativeResize="0"/>
          <p:nvPr/>
        </p:nvPicPr>
        <p:blipFill rotWithShape="1">
          <a:blip r:embed="rId8">
            <a:alphaModFix/>
          </a:blip>
          <a:srcRect t="941" b="941"/>
          <a:stretch/>
        </p:blipFill>
        <p:spPr>
          <a:xfrm>
            <a:off x="237300" y="550513"/>
            <a:ext cx="294878" cy="230099"/>
          </a:xfrm>
          <a:prstGeom prst="rect">
            <a:avLst/>
          </a:prstGeom>
          <a:noFill/>
          <a:ln>
            <a:noFill/>
          </a:ln>
        </p:spPr>
      </p:pic>
      <p:pic>
        <p:nvPicPr>
          <p:cNvPr id="1365" name="Google Shape;1365;p51">
            <a:hlinkClick r:id="" action="ppaction://hlinkshowjump?jump=previousslide"/>
          </p:cNvPr>
          <p:cNvPicPr preferRelativeResize="0"/>
          <p:nvPr/>
        </p:nvPicPr>
        <p:blipFill>
          <a:blip r:embed="rId9">
            <a:alphaModFix/>
          </a:blip>
          <a:stretch>
            <a:fillRect/>
          </a:stretch>
        </p:blipFill>
        <p:spPr>
          <a:xfrm>
            <a:off x="237301" y="1181549"/>
            <a:ext cx="294875" cy="307964"/>
          </a:xfrm>
          <a:prstGeom prst="rect">
            <a:avLst/>
          </a:prstGeom>
          <a:noFill/>
          <a:ln>
            <a:noFill/>
          </a:ln>
        </p:spPr>
      </p:pic>
      <p:pic>
        <p:nvPicPr>
          <p:cNvPr id="1366" name="Google Shape;1366;p51">
            <a:hlinkClick r:id="" action="ppaction://hlinkshowjump?jump=nextslide"/>
          </p:cNvPr>
          <p:cNvPicPr preferRelativeResize="0"/>
          <p:nvPr/>
        </p:nvPicPr>
        <p:blipFill>
          <a:blip r:embed="rId9">
            <a:alphaModFix/>
          </a:blip>
          <a:stretch>
            <a:fillRect/>
          </a:stretch>
        </p:blipFill>
        <p:spPr>
          <a:xfrm flipH="1">
            <a:off x="237301" y="3724924"/>
            <a:ext cx="294875" cy="307964"/>
          </a:xfrm>
          <a:prstGeom prst="rect">
            <a:avLst/>
          </a:prstGeom>
          <a:noFill/>
          <a:ln>
            <a:noFill/>
          </a:ln>
        </p:spPr>
      </p:pic>
      <p:pic>
        <p:nvPicPr>
          <p:cNvPr id="1367" name="Google Shape;1367;p51">
            <a:hlinkClick r:id="rId10" action="ppaction://hlinksldjump"/>
          </p:cNvPr>
          <p:cNvPicPr preferRelativeResize="0"/>
          <p:nvPr/>
        </p:nvPicPr>
        <p:blipFill rotWithShape="1">
          <a:blip r:embed="rId11">
            <a:alphaModFix/>
          </a:blip>
          <a:srcRect l="396" r="396"/>
          <a:stretch/>
        </p:blipFill>
        <p:spPr>
          <a:xfrm>
            <a:off x="228050" y="4350525"/>
            <a:ext cx="302603" cy="307950"/>
          </a:xfrm>
          <a:prstGeom prst="rect">
            <a:avLst/>
          </a:prstGeom>
          <a:noFill/>
          <a:ln>
            <a:noFill/>
          </a:ln>
        </p:spPr>
      </p:pic>
      <p:pic>
        <p:nvPicPr>
          <p:cNvPr id="1368" name="Google Shape;1368;p51">
            <a:hlinkClick r:id="rId5" action="ppaction://hlinksldjump"/>
          </p:cNvPr>
          <p:cNvPicPr preferRelativeResize="0"/>
          <p:nvPr/>
        </p:nvPicPr>
        <p:blipFill rotWithShape="1">
          <a:blip r:embed="rId6">
            <a:alphaModFix/>
          </a:blip>
          <a:srcRect t="465" b="475"/>
          <a:stretch/>
        </p:blipFill>
        <p:spPr>
          <a:xfrm>
            <a:off x="7300109" y="1134405"/>
            <a:ext cx="309167" cy="254574"/>
          </a:xfrm>
          <a:prstGeom prst="rect">
            <a:avLst/>
          </a:prstGeom>
          <a:noFill/>
          <a:ln>
            <a:noFill/>
          </a:ln>
        </p:spPr>
      </p:pic>
      <p:sp>
        <p:nvSpPr>
          <p:cNvPr id="1369" name="Google Shape;1369;p51">
            <a:hlinkClick r:id="rId12"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370" name="Google Shape;1370;p51">
            <a:hlinkClick r:id="rId13"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371" name="Google Shape;1371;p51">
            <a:hlinkClick r:id="rId14"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372" name="Google Shape;1372;p51">
            <a:hlinkClick r:id="rId15"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5" name="YNOV PRESENTATION VIDEO">
            <a:hlinkClick r:id="" action="ppaction://media"/>
            <a:extLst>
              <a:ext uri="{FF2B5EF4-FFF2-40B4-BE49-F238E27FC236}">
                <a16:creationId xmlns:a16="http://schemas.microsoft.com/office/drawing/2014/main" id="{1C95A9C4-F2DF-4521-B4DF-5312ABC57F85}"/>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2666304" y="1859255"/>
            <a:ext cx="4649181" cy="24875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grpSp>
        <p:nvGrpSpPr>
          <p:cNvPr id="738" name="Google Shape;738;p40"/>
          <p:cNvGrpSpPr/>
          <p:nvPr/>
        </p:nvGrpSpPr>
        <p:grpSpPr>
          <a:xfrm>
            <a:off x="3928775" y="1944488"/>
            <a:ext cx="1974600" cy="1403100"/>
            <a:chOff x="3906200" y="1269300"/>
            <a:chExt cx="1974600" cy="1403100"/>
          </a:xfrm>
        </p:grpSpPr>
        <p:sp>
          <p:nvSpPr>
            <p:cNvPr id="739" name="Google Shape;739;p40"/>
            <p:cNvSpPr/>
            <p:nvPr/>
          </p:nvSpPr>
          <p:spPr>
            <a:xfrm>
              <a:off x="406827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390620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0"/>
          <p:cNvGrpSpPr/>
          <p:nvPr/>
        </p:nvGrpSpPr>
        <p:grpSpPr>
          <a:xfrm>
            <a:off x="6471975" y="1944488"/>
            <a:ext cx="1974600" cy="1403100"/>
            <a:chOff x="6090350" y="1269300"/>
            <a:chExt cx="1974600" cy="1403100"/>
          </a:xfrm>
        </p:grpSpPr>
        <p:sp>
          <p:nvSpPr>
            <p:cNvPr id="742" name="Google Shape;742;p40"/>
            <p:cNvSpPr/>
            <p:nvPr/>
          </p:nvSpPr>
          <p:spPr>
            <a:xfrm>
              <a:off x="625242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609035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40"/>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Comité de Pilotage </a:t>
            </a:r>
            <a:endParaRPr dirty="0"/>
          </a:p>
        </p:txBody>
      </p:sp>
      <p:sp>
        <p:nvSpPr>
          <p:cNvPr id="754" name="Google Shape;754;p40"/>
          <p:cNvSpPr txBox="1">
            <a:spLocks noGrp="1"/>
          </p:cNvSpPr>
          <p:nvPr>
            <p:ph type="subTitle" idx="7"/>
          </p:nvPr>
        </p:nvSpPr>
        <p:spPr>
          <a:xfrm>
            <a:off x="4021325" y="2456263"/>
            <a:ext cx="1789500" cy="43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COPIL</a:t>
            </a:r>
            <a:endParaRPr dirty="0"/>
          </a:p>
        </p:txBody>
      </p:sp>
      <p:sp>
        <p:nvSpPr>
          <p:cNvPr id="758" name="Google Shape;758;p40"/>
          <p:cNvSpPr txBox="1">
            <a:spLocks noGrp="1"/>
          </p:cNvSpPr>
          <p:nvPr>
            <p:ph type="subTitle" idx="14"/>
          </p:nvPr>
        </p:nvSpPr>
        <p:spPr>
          <a:xfrm>
            <a:off x="6564525" y="2456263"/>
            <a:ext cx="1789500" cy="43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Client</a:t>
            </a:r>
            <a:endParaRPr dirty="0"/>
          </a:p>
        </p:txBody>
      </p:sp>
      <p:pic>
        <p:nvPicPr>
          <p:cNvPr id="760" name="Google Shape;760;p40">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761" name="Google Shape;761;p40">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762" name="Google Shape;762;p40">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763" name="Google Shape;763;p40">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764" name="Google Shape;764;p40">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765" name="Google Shape;765;p40">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766" name="Google Shape;766;p40">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767" name="Google Shape;767;p40">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768" name="Google Shape;768;p40">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66" name="Google Shape;738;p40">
            <a:extLst>
              <a:ext uri="{FF2B5EF4-FFF2-40B4-BE49-F238E27FC236}">
                <a16:creationId xmlns:a16="http://schemas.microsoft.com/office/drawing/2014/main" id="{1CBBE82F-8F73-4666-BC6C-2CB29DE63A54}"/>
              </a:ext>
            </a:extLst>
          </p:cNvPr>
          <p:cNvGrpSpPr/>
          <p:nvPr/>
        </p:nvGrpSpPr>
        <p:grpSpPr>
          <a:xfrm>
            <a:off x="1446100" y="1941889"/>
            <a:ext cx="1974600" cy="1403100"/>
            <a:chOff x="3906200" y="1269300"/>
            <a:chExt cx="1974600" cy="1403100"/>
          </a:xfrm>
        </p:grpSpPr>
        <p:sp>
          <p:nvSpPr>
            <p:cNvPr id="67" name="Google Shape;739;p40">
              <a:extLst>
                <a:ext uri="{FF2B5EF4-FFF2-40B4-BE49-F238E27FC236}">
                  <a16:creationId xmlns:a16="http://schemas.microsoft.com/office/drawing/2014/main" id="{93A4717A-F144-4CD9-B29B-15B08F33C31C}"/>
                </a:ext>
              </a:extLst>
            </p:cNvPr>
            <p:cNvSpPr/>
            <p:nvPr/>
          </p:nvSpPr>
          <p:spPr>
            <a:xfrm>
              <a:off x="4068275" y="1269300"/>
              <a:ext cx="7431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40;p40">
              <a:extLst>
                <a:ext uri="{FF2B5EF4-FFF2-40B4-BE49-F238E27FC236}">
                  <a16:creationId xmlns:a16="http://schemas.microsoft.com/office/drawing/2014/main" id="{6C1DB8A2-8E1C-4118-A149-C6D261DAAE7F}"/>
                </a:ext>
              </a:extLst>
            </p:cNvPr>
            <p:cNvSpPr/>
            <p:nvPr/>
          </p:nvSpPr>
          <p:spPr>
            <a:xfrm>
              <a:off x="3906200" y="1447500"/>
              <a:ext cx="19746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754;p40">
            <a:extLst>
              <a:ext uri="{FF2B5EF4-FFF2-40B4-BE49-F238E27FC236}">
                <a16:creationId xmlns:a16="http://schemas.microsoft.com/office/drawing/2014/main" id="{24F90D21-F65C-4063-BB5D-02A2F83446AE}"/>
              </a:ext>
            </a:extLst>
          </p:cNvPr>
          <p:cNvSpPr txBox="1">
            <a:spLocks/>
          </p:cNvSpPr>
          <p:nvPr/>
        </p:nvSpPr>
        <p:spPr>
          <a:xfrm>
            <a:off x="1538650" y="2500238"/>
            <a:ext cx="1789500" cy="432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Raleway"/>
              <a:buNone/>
              <a:defRPr sz="2000" b="0" i="0" u="none" strike="noStrike" cap="none">
                <a:solidFill>
                  <a:schemeClr val="dk1"/>
                </a:solidFill>
                <a:latin typeface="Raleway Thin"/>
                <a:ea typeface="Raleway Thin"/>
                <a:cs typeface="Raleway Thin"/>
                <a:sym typeface="Raleway Thin"/>
              </a:defRPr>
            </a:lvl1pPr>
            <a:lvl2pPr marL="914400" marR="0" lvl="1"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ctr"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r>
              <a:rPr lang="fr-FR" dirty="0"/>
              <a:t>Présentation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41"/>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Matrice de criticité</a:t>
            </a:r>
            <a:endParaRPr dirty="0"/>
          </a:p>
        </p:txBody>
      </p:sp>
      <p:grpSp>
        <p:nvGrpSpPr>
          <p:cNvPr id="774" name="Google Shape;774;p41"/>
          <p:cNvGrpSpPr/>
          <p:nvPr/>
        </p:nvGrpSpPr>
        <p:grpSpPr>
          <a:xfrm>
            <a:off x="3427051" y="1622072"/>
            <a:ext cx="2932689" cy="2451309"/>
            <a:chOff x="3427051" y="1622072"/>
            <a:chExt cx="2932689" cy="2451309"/>
          </a:xfrm>
        </p:grpSpPr>
        <p:sp>
          <p:nvSpPr>
            <p:cNvPr id="775" name="Google Shape;775;p41"/>
            <p:cNvSpPr/>
            <p:nvPr/>
          </p:nvSpPr>
          <p:spPr>
            <a:xfrm>
              <a:off x="3427051" y="2119453"/>
              <a:ext cx="2932688" cy="1953928"/>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5828380" y="1622072"/>
              <a:ext cx="531346"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427051" y="1622072"/>
              <a:ext cx="2401343" cy="497381"/>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1" name="Google Shape;801;p4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802" name="Google Shape;802;p4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803" name="Google Shape;803;p4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804" name="Google Shape;804;p4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805" name="Google Shape;805;p41">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806" name="Google Shape;806;p41">
            <a:hlinkClick r:id="rId3" action="ppaction://hlinksldjump"/>
          </p:cNvPr>
          <p:cNvPicPr preferRelativeResize="0"/>
          <p:nvPr/>
        </p:nvPicPr>
        <p:blipFill rotWithShape="1">
          <a:blip r:embed="rId4">
            <a:alphaModFix/>
          </a:blip>
          <a:srcRect t="465" b="475"/>
          <a:stretch/>
        </p:blipFill>
        <p:spPr>
          <a:xfrm>
            <a:off x="5961287" y="1741337"/>
            <a:ext cx="265550" cy="258850"/>
          </a:xfrm>
          <a:prstGeom prst="rect">
            <a:avLst/>
          </a:prstGeom>
          <a:noFill/>
          <a:ln>
            <a:noFill/>
          </a:ln>
        </p:spPr>
      </p:pic>
      <p:sp>
        <p:nvSpPr>
          <p:cNvPr id="807" name="Google Shape;807;p41">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808" name="Google Shape;808;p41">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809" name="Google Shape;809;p41">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810" name="Google Shape;810;p41">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3" name="ZoneTexte 2">
            <a:hlinkClick r:id="rId12" action="ppaction://hlinkfile"/>
            <a:extLst>
              <a:ext uri="{FF2B5EF4-FFF2-40B4-BE49-F238E27FC236}">
                <a16:creationId xmlns:a16="http://schemas.microsoft.com/office/drawing/2014/main" id="{335AD91D-B9A6-41B2-AA7F-0E4646851CE6}"/>
              </a:ext>
            </a:extLst>
          </p:cNvPr>
          <p:cNvSpPr txBox="1"/>
          <p:nvPr/>
        </p:nvSpPr>
        <p:spPr>
          <a:xfrm>
            <a:off x="4480560" y="2738713"/>
            <a:ext cx="980902" cy="397063"/>
          </a:xfrm>
          <a:prstGeom prst="rect">
            <a:avLst/>
          </a:prstGeom>
          <a:noFill/>
        </p:spPr>
        <p:txBody>
          <a:bodyPr wrap="square" rtlCol="0">
            <a:spAutoFit/>
          </a:bodyPr>
          <a:lstStyle/>
          <a:p>
            <a:endParaRPr lang="fr-FR" dirty="0"/>
          </a:p>
        </p:txBody>
      </p:sp>
      <p:pic>
        <p:nvPicPr>
          <p:cNvPr id="3074" name="Picture 2" descr="Excel logo - Marques et logos: histoire et signification | PNG">
            <a:extLst>
              <a:ext uri="{FF2B5EF4-FFF2-40B4-BE49-F238E27FC236}">
                <a16:creationId xmlns:a16="http://schemas.microsoft.com/office/drawing/2014/main" id="{5687DEE2-7D77-45F4-9C3F-616707C7EE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37820" y="2015256"/>
            <a:ext cx="1446934" cy="964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47"/>
          <p:cNvGrpSpPr/>
          <p:nvPr/>
        </p:nvGrpSpPr>
        <p:grpSpPr>
          <a:xfrm>
            <a:off x="2418350" y="3251300"/>
            <a:ext cx="4950300" cy="1725900"/>
            <a:chOff x="2418350" y="3251300"/>
            <a:chExt cx="4950300" cy="1725900"/>
          </a:xfrm>
        </p:grpSpPr>
        <p:sp>
          <p:nvSpPr>
            <p:cNvPr id="1249" name="Google Shape;1249;p47"/>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7"/>
          <p:cNvSpPr txBox="1">
            <a:spLocks noGrp="1"/>
          </p:cNvSpPr>
          <p:nvPr>
            <p:ph type="title"/>
          </p:nvPr>
        </p:nvSpPr>
        <p:spPr>
          <a:xfrm>
            <a:off x="1378331" y="1956672"/>
            <a:ext cx="7030337"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IV.  Améliorations Possibles</a:t>
            </a:r>
            <a:endParaRPr sz="4000" dirty="0"/>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1260" name="Google Shape;1260;p47">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1261" name="Google Shape;1261;p4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sombre, allumé&#10;&#10;Description générée automatiquement">
            <a:extLst>
              <a:ext uri="{FF2B5EF4-FFF2-40B4-BE49-F238E27FC236}">
                <a16:creationId xmlns:a16="http://schemas.microsoft.com/office/drawing/2014/main" id="{749EEBC7-B097-42A6-A7C3-636DBEF4A65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2418350" y="3696048"/>
            <a:ext cx="4950300" cy="1281152"/>
          </a:xfrm>
          <a:prstGeom prst="rect">
            <a:avLst/>
          </a:prstGeom>
          <a:ln>
            <a:noFill/>
          </a:ln>
          <a:effectLst>
            <a:softEdge rad="112500"/>
          </a:effectLst>
        </p:spPr>
      </p:pic>
      <p:sp>
        <p:nvSpPr>
          <p:cNvPr id="21" name="Google Shape;7417;p71">
            <a:extLst>
              <a:ext uri="{FF2B5EF4-FFF2-40B4-BE49-F238E27FC236}">
                <a16:creationId xmlns:a16="http://schemas.microsoft.com/office/drawing/2014/main" id="{5A3D3C58-994B-40A1-B6D1-B2A2BF761B38}"/>
              </a:ext>
            </a:extLst>
          </p:cNvPr>
          <p:cNvSpPr/>
          <p:nvPr/>
        </p:nvSpPr>
        <p:spPr>
          <a:xfrm>
            <a:off x="6564019" y="4108252"/>
            <a:ext cx="632811" cy="555916"/>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3061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57"/>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Améliorations Possibles</a:t>
            </a:r>
            <a:endParaRPr dirty="0"/>
          </a:p>
        </p:txBody>
      </p:sp>
      <p:pic>
        <p:nvPicPr>
          <p:cNvPr id="1984" name="Google Shape;1984;p57">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985" name="Google Shape;1985;p5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986" name="Google Shape;1986;p5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987" name="Google Shape;1987;p5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988" name="Google Shape;1988;p5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grpSp>
        <p:nvGrpSpPr>
          <p:cNvPr id="2007" name="Google Shape;2007;p57"/>
          <p:cNvGrpSpPr/>
          <p:nvPr/>
        </p:nvGrpSpPr>
        <p:grpSpPr>
          <a:xfrm>
            <a:off x="1226271" y="1306289"/>
            <a:ext cx="2130900" cy="1464029"/>
            <a:chOff x="1257575" y="2091296"/>
            <a:chExt cx="2130900" cy="1464029"/>
          </a:xfrm>
        </p:grpSpPr>
        <p:grpSp>
          <p:nvGrpSpPr>
            <p:cNvPr id="2008" name="Google Shape;2008;p57"/>
            <p:cNvGrpSpPr/>
            <p:nvPr/>
          </p:nvGrpSpPr>
          <p:grpSpPr>
            <a:xfrm>
              <a:off x="1257575" y="2107925"/>
              <a:ext cx="2130900" cy="1447400"/>
              <a:chOff x="1587725" y="2277525"/>
              <a:chExt cx="2130900" cy="1447400"/>
            </a:xfrm>
          </p:grpSpPr>
          <p:grpSp>
            <p:nvGrpSpPr>
              <p:cNvPr id="2009" name="Google Shape;2009;p57"/>
              <p:cNvGrpSpPr/>
              <p:nvPr/>
            </p:nvGrpSpPr>
            <p:grpSpPr>
              <a:xfrm>
                <a:off x="1587725" y="2277525"/>
                <a:ext cx="2130900" cy="1447400"/>
                <a:chOff x="1639850" y="2928025"/>
                <a:chExt cx="2130900" cy="1447400"/>
              </a:xfrm>
            </p:grpSpPr>
            <p:sp>
              <p:nvSpPr>
                <p:cNvPr id="2010" name="Google Shape;2010;p57"/>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57"/>
              <p:cNvGrpSpPr/>
              <p:nvPr/>
            </p:nvGrpSpPr>
            <p:grpSpPr>
              <a:xfrm>
                <a:off x="2016175" y="2641525"/>
                <a:ext cx="300875" cy="236900"/>
                <a:chOff x="3045800" y="3258800"/>
                <a:chExt cx="300875" cy="236900"/>
              </a:xfrm>
            </p:grpSpPr>
            <p:sp>
              <p:nvSpPr>
                <p:cNvPr id="2013" name="Google Shape;2013;p57"/>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57"/>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57"/>
              <p:cNvGrpSpPr/>
              <p:nvPr/>
            </p:nvGrpSpPr>
            <p:grpSpPr>
              <a:xfrm>
                <a:off x="2502725" y="2641525"/>
                <a:ext cx="300875" cy="236900"/>
                <a:chOff x="3045800" y="3258800"/>
                <a:chExt cx="300875" cy="236900"/>
              </a:xfrm>
            </p:grpSpPr>
            <p:sp>
              <p:nvSpPr>
                <p:cNvPr id="2016" name="Google Shape;2016;p57"/>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57"/>
              <p:cNvGrpSpPr/>
              <p:nvPr/>
            </p:nvGrpSpPr>
            <p:grpSpPr>
              <a:xfrm>
                <a:off x="2989275" y="2641525"/>
                <a:ext cx="300875" cy="236900"/>
                <a:chOff x="3045800" y="3258800"/>
                <a:chExt cx="300875" cy="236900"/>
              </a:xfrm>
            </p:grpSpPr>
            <p:sp>
              <p:nvSpPr>
                <p:cNvPr id="2019" name="Google Shape;2019;p57"/>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1" name="Google Shape;2021;p57"/>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5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2023" name="Google Shape;2023;p5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2024" name="Google Shape;2024;p5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2025" name="Google Shape;2025;p5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45" name="Google Shape;2007;p57">
            <a:extLst>
              <a:ext uri="{FF2B5EF4-FFF2-40B4-BE49-F238E27FC236}">
                <a16:creationId xmlns:a16="http://schemas.microsoft.com/office/drawing/2014/main" id="{017E1F57-1B24-4E7D-94EC-D9EE6D03487E}"/>
              </a:ext>
            </a:extLst>
          </p:cNvPr>
          <p:cNvGrpSpPr/>
          <p:nvPr/>
        </p:nvGrpSpPr>
        <p:grpSpPr>
          <a:xfrm>
            <a:off x="3785621" y="1306289"/>
            <a:ext cx="2130900" cy="1464029"/>
            <a:chOff x="1257575" y="2091296"/>
            <a:chExt cx="2130900" cy="1464029"/>
          </a:xfrm>
        </p:grpSpPr>
        <p:grpSp>
          <p:nvGrpSpPr>
            <p:cNvPr id="46" name="Google Shape;2008;p57">
              <a:extLst>
                <a:ext uri="{FF2B5EF4-FFF2-40B4-BE49-F238E27FC236}">
                  <a16:creationId xmlns:a16="http://schemas.microsoft.com/office/drawing/2014/main" id="{F4C846FE-50D4-4366-BC9F-7FF3BB56D299}"/>
                </a:ext>
              </a:extLst>
            </p:cNvPr>
            <p:cNvGrpSpPr/>
            <p:nvPr/>
          </p:nvGrpSpPr>
          <p:grpSpPr>
            <a:xfrm>
              <a:off x="1257575" y="2107925"/>
              <a:ext cx="2130900" cy="1447400"/>
              <a:chOff x="1587725" y="2277525"/>
              <a:chExt cx="2130900" cy="1447400"/>
            </a:xfrm>
          </p:grpSpPr>
          <p:grpSp>
            <p:nvGrpSpPr>
              <p:cNvPr id="48" name="Google Shape;2009;p57">
                <a:extLst>
                  <a:ext uri="{FF2B5EF4-FFF2-40B4-BE49-F238E27FC236}">
                    <a16:creationId xmlns:a16="http://schemas.microsoft.com/office/drawing/2014/main" id="{3D3495E6-F386-4B87-9AF1-6DBE34767797}"/>
                  </a:ext>
                </a:extLst>
              </p:cNvPr>
              <p:cNvGrpSpPr/>
              <p:nvPr/>
            </p:nvGrpSpPr>
            <p:grpSpPr>
              <a:xfrm>
                <a:off x="1587725" y="2277525"/>
                <a:ext cx="2130900" cy="1447400"/>
                <a:chOff x="1639850" y="2928025"/>
                <a:chExt cx="2130900" cy="1447400"/>
              </a:xfrm>
            </p:grpSpPr>
            <p:sp>
              <p:nvSpPr>
                <p:cNvPr id="58" name="Google Shape;2010;p57">
                  <a:extLst>
                    <a:ext uri="{FF2B5EF4-FFF2-40B4-BE49-F238E27FC236}">
                      <a16:creationId xmlns:a16="http://schemas.microsoft.com/office/drawing/2014/main" id="{21B4C155-C3CF-4AAF-8555-2309D434A594}"/>
                    </a:ext>
                  </a:extLst>
                </p:cNvPr>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11;p57">
                  <a:extLst>
                    <a:ext uri="{FF2B5EF4-FFF2-40B4-BE49-F238E27FC236}">
                      <a16:creationId xmlns:a16="http://schemas.microsoft.com/office/drawing/2014/main" id="{6BF56336-CC23-49A4-9645-C93DA10BD940}"/>
                    </a:ext>
                  </a:extLst>
                </p:cNvPr>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2012;p57">
                <a:extLst>
                  <a:ext uri="{FF2B5EF4-FFF2-40B4-BE49-F238E27FC236}">
                    <a16:creationId xmlns:a16="http://schemas.microsoft.com/office/drawing/2014/main" id="{B1D4D40E-39CA-4636-8715-9F294D7201E0}"/>
                  </a:ext>
                </a:extLst>
              </p:cNvPr>
              <p:cNvGrpSpPr/>
              <p:nvPr/>
            </p:nvGrpSpPr>
            <p:grpSpPr>
              <a:xfrm>
                <a:off x="2016175" y="2641525"/>
                <a:ext cx="300875" cy="236900"/>
                <a:chOff x="3045800" y="3258800"/>
                <a:chExt cx="300875" cy="236900"/>
              </a:xfrm>
            </p:grpSpPr>
            <p:sp>
              <p:nvSpPr>
                <p:cNvPr id="56" name="Google Shape;2013;p57">
                  <a:extLst>
                    <a:ext uri="{FF2B5EF4-FFF2-40B4-BE49-F238E27FC236}">
                      <a16:creationId xmlns:a16="http://schemas.microsoft.com/office/drawing/2014/main" id="{912C55A5-1004-4C08-A6BA-7A49F934A90F}"/>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14;p57">
                  <a:extLst>
                    <a:ext uri="{FF2B5EF4-FFF2-40B4-BE49-F238E27FC236}">
                      <a16:creationId xmlns:a16="http://schemas.microsoft.com/office/drawing/2014/main" id="{E18AAE6F-3DF1-488C-B358-4D369A4B9FC7}"/>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015;p57">
                <a:extLst>
                  <a:ext uri="{FF2B5EF4-FFF2-40B4-BE49-F238E27FC236}">
                    <a16:creationId xmlns:a16="http://schemas.microsoft.com/office/drawing/2014/main" id="{02E88595-CD72-4F87-BC25-167E55D50C0E}"/>
                  </a:ext>
                </a:extLst>
              </p:cNvPr>
              <p:cNvGrpSpPr/>
              <p:nvPr/>
            </p:nvGrpSpPr>
            <p:grpSpPr>
              <a:xfrm>
                <a:off x="2502725" y="2641525"/>
                <a:ext cx="300875" cy="236900"/>
                <a:chOff x="3045800" y="3258800"/>
                <a:chExt cx="300875" cy="236900"/>
              </a:xfrm>
            </p:grpSpPr>
            <p:sp>
              <p:nvSpPr>
                <p:cNvPr id="54" name="Google Shape;2016;p57">
                  <a:extLst>
                    <a:ext uri="{FF2B5EF4-FFF2-40B4-BE49-F238E27FC236}">
                      <a16:creationId xmlns:a16="http://schemas.microsoft.com/office/drawing/2014/main" id="{B1C4649C-D4D4-4593-A4BF-39D00ECBD9D5}"/>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17;p57">
                  <a:extLst>
                    <a:ext uri="{FF2B5EF4-FFF2-40B4-BE49-F238E27FC236}">
                      <a16:creationId xmlns:a16="http://schemas.microsoft.com/office/drawing/2014/main" id="{13B18FC8-5164-4DBD-ACE0-BDB8506E078D}"/>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2018;p57">
                <a:extLst>
                  <a:ext uri="{FF2B5EF4-FFF2-40B4-BE49-F238E27FC236}">
                    <a16:creationId xmlns:a16="http://schemas.microsoft.com/office/drawing/2014/main" id="{FA8D1815-6735-48AD-8B29-073C44066119}"/>
                  </a:ext>
                </a:extLst>
              </p:cNvPr>
              <p:cNvGrpSpPr/>
              <p:nvPr/>
            </p:nvGrpSpPr>
            <p:grpSpPr>
              <a:xfrm>
                <a:off x="2989275" y="2641525"/>
                <a:ext cx="300875" cy="236900"/>
                <a:chOff x="3045800" y="3258800"/>
                <a:chExt cx="300875" cy="236900"/>
              </a:xfrm>
            </p:grpSpPr>
            <p:sp>
              <p:nvSpPr>
                <p:cNvPr id="52" name="Google Shape;2019;p57">
                  <a:extLst>
                    <a:ext uri="{FF2B5EF4-FFF2-40B4-BE49-F238E27FC236}">
                      <a16:creationId xmlns:a16="http://schemas.microsoft.com/office/drawing/2014/main" id="{3A0B3CFF-6024-4229-87D7-89489A1C7D90}"/>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20;p57">
                  <a:extLst>
                    <a:ext uri="{FF2B5EF4-FFF2-40B4-BE49-F238E27FC236}">
                      <a16:creationId xmlns:a16="http://schemas.microsoft.com/office/drawing/2014/main" id="{403BE626-9A55-4CF7-BF4B-22117FB89CDC}"/>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2021;p57">
              <a:extLst>
                <a:ext uri="{FF2B5EF4-FFF2-40B4-BE49-F238E27FC236}">
                  <a16:creationId xmlns:a16="http://schemas.microsoft.com/office/drawing/2014/main" id="{84301769-2FB6-406F-B7CC-09BA0A8CD8B5}"/>
                </a:ext>
              </a:extLst>
            </p:cNvPr>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2007;p57">
            <a:extLst>
              <a:ext uri="{FF2B5EF4-FFF2-40B4-BE49-F238E27FC236}">
                <a16:creationId xmlns:a16="http://schemas.microsoft.com/office/drawing/2014/main" id="{5E56A88B-7224-4308-867D-FFFAEC13A9E0}"/>
              </a:ext>
            </a:extLst>
          </p:cNvPr>
          <p:cNvGrpSpPr/>
          <p:nvPr/>
        </p:nvGrpSpPr>
        <p:grpSpPr>
          <a:xfrm>
            <a:off x="6355010" y="1274684"/>
            <a:ext cx="2130900" cy="1464029"/>
            <a:chOff x="1257575" y="2091296"/>
            <a:chExt cx="2130900" cy="1464029"/>
          </a:xfrm>
        </p:grpSpPr>
        <p:grpSp>
          <p:nvGrpSpPr>
            <p:cNvPr id="61" name="Google Shape;2008;p57">
              <a:extLst>
                <a:ext uri="{FF2B5EF4-FFF2-40B4-BE49-F238E27FC236}">
                  <a16:creationId xmlns:a16="http://schemas.microsoft.com/office/drawing/2014/main" id="{C3EED017-1E59-4D0F-A8D1-8529BF59FA61}"/>
                </a:ext>
              </a:extLst>
            </p:cNvPr>
            <p:cNvGrpSpPr/>
            <p:nvPr/>
          </p:nvGrpSpPr>
          <p:grpSpPr>
            <a:xfrm>
              <a:off x="1257575" y="2107925"/>
              <a:ext cx="2130900" cy="1447400"/>
              <a:chOff x="1587725" y="2277525"/>
              <a:chExt cx="2130900" cy="1447400"/>
            </a:xfrm>
          </p:grpSpPr>
          <p:grpSp>
            <p:nvGrpSpPr>
              <p:cNvPr id="63" name="Google Shape;2009;p57">
                <a:extLst>
                  <a:ext uri="{FF2B5EF4-FFF2-40B4-BE49-F238E27FC236}">
                    <a16:creationId xmlns:a16="http://schemas.microsoft.com/office/drawing/2014/main" id="{1FFBDDC2-4018-45B1-BACA-7669394BA29A}"/>
                  </a:ext>
                </a:extLst>
              </p:cNvPr>
              <p:cNvGrpSpPr/>
              <p:nvPr/>
            </p:nvGrpSpPr>
            <p:grpSpPr>
              <a:xfrm>
                <a:off x="1587725" y="2277525"/>
                <a:ext cx="2130900" cy="1447400"/>
                <a:chOff x="1639850" y="2928025"/>
                <a:chExt cx="2130900" cy="1447400"/>
              </a:xfrm>
            </p:grpSpPr>
            <p:sp>
              <p:nvSpPr>
                <p:cNvPr id="73" name="Google Shape;2010;p57">
                  <a:extLst>
                    <a:ext uri="{FF2B5EF4-FFF2-40B4-BE49-F238E27FC236}">
                      <a16:creationId xmlns:a16="http://schemas.microsoft.com/office/drawing/2014/main" id="{CCC40C30-8773-47D1-916A-447713DB81C8}"/>
                    </a:ext>
                  </a:extLst>
                </p:cNvPr>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11;p57">
                  <a:extLst>
                    <a:ext uri="{FF2B5EF4-FFF2-40B4-BE49-F238E27FC236}">
                      <a16:creationId xmlns:a16="http://schemas.microsoft.com/office/drawing/2014/main" id="{A7488547-6012-4EE4-B8BD-E7731EDED2AF}"/>
                    </a:ext>
                  </a:extLst>
                </p:cNvPr>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2012;p57">
                <a:extLst>
                  <a:ext uri="{FF2B5EF4-FFF2-40B4-BE49-F238E27FC236}">
                    <a16:creationId xmlns:a16="http://schemas.microsoft.com/office/drawing/2014/main" id="{4B15466E-31C3-47A9-9675-737AAC001490}"/>
                  </a:ext>
                </a:extLst>
              </p:cNvPr>
              <p:cNvGrpSpPr/>
              <p:nvPr/>
            </p:nvGrpSpPr>
            <p:grpSpPr>
              <a:xfrm>
                <a:off x="2016175" y="2641525"/>
                <a:ext cx="300875" cy="236900"/>
                <a:chOff x="3045800" y="3258800"/>
                <a:chExt cx="300875" cy="236900"/>
              </a:xfrm>
            </p:grpSpPr>
            <p:sp>
              <p:nvSpPr>
                <p:cNvPr id="71" name="Google Shape;2013;p57">
                  <a:extLst>
                    <a:ext uri="{FF2B5EF4-FFF2-40B4-BE49-F238E27FC236}">
                      <a16:creationId xmlns:a16="http://schemas.microsoft.com/office/drawing/2014/main" id="{EC909705-F0BD-4B15-948E-520CD869D967}"/>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4;p57">
                  <a:extLst>
                    <a:ext uri="{FF2B5EF4-FFF2-40B4-BE49-F238E27FC236}">
                      <a16:creationId xmlns:a16="http://schemas.microsoft.com/office/drawing/2014/main" id="{9417AFC3-DCC6-491A-97CB-BFB790A8A919}"/>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2015;p57">
                <a:extLst>
                  <a:ext uri="{FF2B5EF4-FFF2-40B4-BE49-F238E27FC236}">
                    <a16:creationId xmlns:a16="http://schemas.microsoft.com/office/drawing/2014/main" id="{077E9440-C4BB-4BA6-BE31-7663AA63680D}"/>
                  </a:ext>
                </a:extLst>
              </p:cNvPr>
              <p:cNvGrpSpPr/>
              <p:nvPr/>
            </p:nvGrpSpPr>
            <p:grpSpPr>
              <a:xfrm>
                <a:off x="2502725" y="2641525"/>
                <a:ext cx="300875" cy="236900"/>
                <a:chOff x="3045800" y="3258800"/>
                <a:chExt cx="300875" cy="236900"/>
              </a:xfrm>
            </p:grpSpPr>
            <p:sp>
              <p:nvSpPr>
                <p:cNvPr id="69" name="Google Shape;2016;p57">
                  <a:extLst>
                    <a:ext uri="{FF2B5EF4-FFF2-40B4-BE49-F238E27FC236}">
                      <a16:creationId xmlns:a16="http://schemas.microsoft.com/office/drawing/2014/main" id="{8AAACD57-F9D3-4C59-A281-0745E68BCDAC}"/>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57">
                  <a:extLst>
                    <a:ext uri="{FF2B5EF4-FFF2-40B4-BE49-F238E27FC236}">
                      <a16:creationId xmlns:a16="http://schemas.microsoft.com/office/drawing/2014/main" id="{85814ED3-C4D0-4C85-84B9-EED36E707302}"/>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2018;p57">
                <a:extLst>
                  <a:ext uri="{FF2B5EF4-FFF2-40B4-BE49-F238E27FC236}">
                    <a16:creationId xmlns:a16="http://schemas.microsoft.com/office/drawing/2014/main" id="{61ED8962-BCBE-4681-B655-3CB8C490DD57}"/>
                  </a:ext>
                </a:extLst>
              </p:cNvPr>
              <p:cNvGrpSpPr/>
              <p:nvPr/>
            </p:nvGrpSpPr>
            <p:grpSpPr>
              <a:xfrm>
                <a:off x="2989275" y="2641525"/>
                <a:ext cx="300875" cy="236900"/>
                <a:chOff x="3045800" y="3258800"/>
                <a:chExt cx="300875" cy="236900"/>
              </a:xfrm>
            </p:grpSpPr>
            <p:sp>
              <p:nvSpPr>
                <p:cNvPr id="67" name="Google Shape;2019;p57">
                  <a:extLst>
                    <a:ext uri="{FF2B5EF4-FFF2-40B4-BE49-F238E27FC236}">
                      <a16:creationId xmlns:a16="http://schemas.microsoft.com/office/drawing/2014/main" id="{843927C2-58A1-40E7-B150-87D9B136AA2C}"/>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20;p57">
                  <a:extLst>
                    <a:ext uri="{FF2B5EF4-FFF2-40B4-BE49-F238E27FC236}">
                      <a16:creationId xmlns:a16="http://schemas.microsoft.com/office/drawing/2014/main" id="{AB3EDBD0-F064-4FB8-9B2A-819E791A013A}"/>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021;p57">
              <a:extLst>
                <a:ext uri="{FF2B5EF4-FFF2-40B4-BE49-F238E27FC236}">
                  <a16:creationId xmlns:a16="http://schemas.microsoft.com/office/drawing/2014/main" id="{738B9DD0-12B6-409A-9546-501A603F927F}"/>
                </a:ext>
              </a:extLst>
            </p:cNvPr>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2007;p57">
            <a:extLst>
              <a:ext uri="{FF2B5EF4-FFF2-40B4-BE49-F238E27FC236}">
                <a16:creationId xmlns:a16="http://schemas.microsoft.com/office/drawing/2014/main" id="{AC9F175A-1EFD-46BA-A612-F037F9ACA7BB}"/>
              </a:ext>
            </a:extLst>
          </p:cNvPr>
          <p:cNvGrpSpPr/>
          <p:nvPr/>
        </p:nvGrpSpPr>
        <p:grpSpPr>
          <a:xfrm>
            <a:off x="1221133" y="3040471"/>
            <a:ext cx="2130900" cy="1464029"/>
            <a:chOff x="1257575" y="2091296"/>
            <a:chExt cx="2130900" cy="1464029"/>
          </a:xfrm>
        </p:grpSpPr>
        <p:grpSp>
          <p:nvGrpSpPr>
            <p:cNvPr id="76" name="Google Shape;2008;p57">
              <a:extLst>
                <a:ext uri="{FF2B5EF4-FFF2-40B4-BE49-F238E27FC236}">
                  <a16:creationId xmlns:a16="http://schemas.microsoft.com/office/drawing/2014/main" id="{8FA637B9-8F0A-41A6-A226-383CCA9E9BDE}"/>
                </a:ext>
              </a:extLst>
            </p:cNvPr>
            <p:cNvGrpSpPr/>
            <p:nvPr/>
          </p:nvGrpSpPr>
          <p:grpSpPr>
            <a:xfrm>
              <a:off x="1257575" y="2107925"/>
              <a:ext cx="2130900" cy="1447400"/>
              <a:chOff x="1587725" y="2277525"/>
              <a:chExt cx="2130900" cy="1447400"/>
            </a:xfrm>
          </p:grpSpPr>
          <p:grpSp>
            <p:nvGrpSpPr>
              <p:cNvPr id="78" name="Google Shape;2009;p57">
                <a:extLst>
                  <a:ext uri="{FF2B5EF4-FFF2-40B4-BE49-F238E27FC236}">
                    <a16:creationId xmlns:a16="http://schemas.microsoft.com/office/drawing/2014/main" id="{6A4CD670-2582-4DE1-BD36-87BA3DE2EFF1}"/>
                  </a:ext>
                </a:extLst>
              </p:cNvPr>
              <p:cNvGrpSpPr/>
              <p:nvPr/>
            </p:nvGrpSpPr>
            <p:grpSpPr>
              <a:xfrm>
                <a:off x="1587725" y="2277525"/>
                <a:ext cx="2130900" cy="1447400"/>
                <a:chOff x="1639850" y="2928025"/>
                <a:chExt cx="2130900" cy="1447400"/>
              </a:xfrm>
            </p:grpSpPr>
            <p:sp>
              <p:nvSpPr>
                <p:cNvPr id="88" name="Google Shape;2010;p57">
                  <a:extLst>
                    <a:ext uri="{FF2B5EF4-FFF2-40B4-BE49-F238E27FC236}">
                      <a16:creationId xmlns:a16="http://schemas.microsoft.com/office/drawing/2014/main" id="{08B4C052-1764-4797-B3BB-1F17CD7A811A}"/>
                    </a:ext>
                  </a:extLst>
                </p:cNvPr>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11;p57">
                  <a:extLst>
                    <a:ext uri="{FF2B5EF4-FFF2-40B4-BE49-F238E27FC236}">
                      <a16:creationId xmlns:a16="http://schemas.microsoft.com/office/drawing/2014/main" id="{DB7E88EA-3260-403E-B798-00795D1CF5BD}"/>
                    </a:ext>
                  </a:extLst>
                </p:cNvPr>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2012;p57">
                <a:extLst>
                  <a:ext uri="{FF2B5EF4-FFF2-40B4-BE49-F238E27FC236}">
                    <a16:creationId xmlns:a16="http://schemas.microsoft.com/office/drawing/2014/main" id="{CEC76498-0C4C-498B-814A-AB6CFAE4D8C3}"/>
                  </a:ext>
                </a:extLst>
              </p:cNvPr>
              <p:cNvGrpSpPr/>
              <p:nvPr/>
            </p:nvGrpSpPr>
            <p:grpSpPr>
              <a:xfrm>
                <a:off x="2016175" y="2641525"/>
                <a:ext cx="300875" cy="236900"/>
                <a:chOff x="3045800" y="3258800"/>
                <a:chExt cx="300875" cy="236900"/>
              </a:xfrm>
            </p:grpSpPr>
            <p:sp>
              <p:nvSpPr>
                <p:cNvPr id="86" name="Google Shape;2013;p57">
                  <a:extLst>
                    <a:ext uri="{FF2B5EF4-FFF2-40B4-BE49-F238E27FC236}">
                      <a16:creationId xmlns:a16="http://schemas.microsoft.com/office/drawing/2014/main" id="{E42FBA21-5C5B-4C42-8C32-0AF0764E2C13}"/>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14;p57">
                  <a:extLst>
                    <a:ext uri="{FF2B5EF4-FFF2-40B4-BE49-F238E27FC236}">
                      <a16:creationId xmlns:a16="http://schemas.microsoft.com/office/drawing/2014/main" id="{80946CBE-0D8A-440A-A892-44BDC2996B8D}"/>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2015;p57">
                <a:extLst>
                  <a:ext uri="{FF2B5EF4-FFF2-40B4-BE49-F238E27FC236}">
                    <a16:creationId xmlns:a16="http://schemas.microsoft.com/office/drawing/2014/main" id="{FBAC14BD-F018-469E-9C4A-A58BBC889FFD}"/>
                  </a:ext>
                </a:extLst>
              </p:cNvPr>
              <p:cNvGrpSpPr/>
              <p:nvPr/>
            </p:nvGrpSpPr>
            <p:grpSpPr>
              <a:xfrm>
                <a:off x="2502725" y="2641525"/>
                <a:ext cx="300875" cy="236900"/>
                <a:chOff x="3045800" y="3258800"/>
                <a:chExt cx="300875" cy="236900"/>
              </a:xfrm>
            </p:grpSpPr>
            <p:sp>
              <p:nvSpPr>
                <p:cNvPr id="84" name="Google Shape;2016;p57">
                  <a:extLst>
                    <a:ext uri="{FF2B5EF4-FFF2-40B4-BE49-F238E27FC236}">
                      <a16:creationId xmlns:a16="http://schemas.microsoft.com/office/drawing/2014/main" id="{144DF13B-43EF-4EC2-91BE-0611DC18CA51}"/>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17;p57">
                  <a:extLst>
                    <a:ext uri="{FF2B5EF4-FFF2-40B4-BE49-F238E27FC236}">
                      <a16:creationId xmlns:a16="http://schemas.microsoft.com/office/drawing/2014/main" id="{B3917293-0D0C-4B28-B9E6-B930D6D462E3}"/>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2018;p57">
                <a:extLst>
                  <a:ext uri="{FF2B5EF4-FFF2-40B4-BE49-F238E27FC236}">
                    <a16:creationId xmlns:a16="http://schemas.microsoft.com/office/drawing/2014/main" id="{82112591-B171-4E8D-8C9C-EF04033560C8}"/>
                  </a:ext>
                </a:extLst>
              </p:cNvPr>
              <p:cNvGrpSpPr/>
              <p:nvPr/>
            </p:nvGrpSpPr>
            <p:grpSpPr>
              <a:xfrm>
                <a:off x="2989275" y="2641525"/>
                <a:ext cx="300875" cy="236900"/>
                <a:chOff x="3045800" y="3258800"/>
                <a:chExt cx="300875" cy="236900"/>
              </a:xfrm>
            </p:grpSpPr>
            <p:sp>
              <p:nvSpPr>
                <p:cNvPr id="82" name="Google Shape;2019;p57">
                  <a:extLst>
                    <a:ext uri="{FF2B5EF4-FFF2-40B4-BE49-F238E27FC236}">
                      <a16:creationId xmlns:a16="http://schemas.microsoft.com/office/drawing/2014/main" id="{3E53B59D-07E3-44A6-BF78-F5A96EE1387F}"/>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20;p57">
                  <a:extLst>
                    <a:ext uri="{FF2B5EF4-FFF2-40B4-BE49-F238E27FC236}">
                      <a16:creationId xmlns:a16="http://schemas.microsoft.com/office/drawing/2014/main" id="{670F9303-0C38-41D8-B51B-19CE36646A75}"/>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2021;p57">
              <a:extLst>
                <a:ext uri="{FF2B5EF4-FFF2-40B4-BE49-F238E27FC236}">
                  <a16:creationId xmlns:a16="http://schemas.microsoft.com/office/drawing/2014/main" id="{9298A95C-3BBF-4AE8-8A0F-3CD4D99FA3A6}"/>
                </a:ext>
              </a:extLst>
            </p:cNvPr>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2007;p57">
            <a:extLst>
              <a:ext uri="{FF2B5EF4-FFF2-40B4-BE49-F238E27FC236}">
                <a16:creationId xmlns:a16="http://schemas.microsoft.com/office/drawing/2014/main" id="{DAF202F0-58BE-4C72-BA48-6E925F037966}"/>
              </a:ext>
            </a:extLst>
          </p:cNvPr>
          <p:cNvGrpSpPr/>
          <p:nvPr/>
        </p:nvGrpSpPr>
        <p:grpSpPr>
          <a:xfrm>
            <a:off x="3785621" y="3057100"/>
            <a:ext cx="2130900" cy="1464029"/>
            <a:chOff x="1257575" y="2091296"/>
            <a:chExt cx="2130900" cy="1464029"/>
          </a:xfrm>
        </p:grpSpPr>
        <p:grpSp>
          <p:nvGrpSpPr>
            <p:cNvPr id="91" name="Google Shape;2008;p57">
              <a:extLst>
                <a:ext uri="{FF2B5EF4-FFF2-40B4-BE49-F238E27FC236}">
                  <a16:creationId xmlns:a16="http://schemas.microsoft.com/office/drawing/2014/main" id="{87F863F5-9465-49FC-B600-1C7A918F40E0}"/>
                </a:ext>
              </a:extLst>
            </p:cNvPr>
            <p:cNvGrpSpPr/>
            <p:nvPr/>
          </p:nvGrpSpPr>
          <p:grpSpPr>
            <a:xfrm>
              <a:off x="1257575" y="2107925"/>
              <a:ext cx="2130900" cy="1447400"/>
              <a:chOff x="1587725" y="2277525"/>
              <a:chExt cx="2130900" cy="1447400"/>
            </a:xfrm>
          </p:grpSpPr>
          <p:grpSp>
            <p:nvGrpSpPr>
              <p:cNvPr id="93" name="Google Shape;2009;p57">
                <a:extLst>
                  <a:ext uri="{FF2B5EF4-FFF2-40B4-BE49-F238E27FC236}">
                    <a16:creationId xmlns:a16="http://schemas.microsoft.com/office/drawing/2014/main" id="{7B57ABCD-EF67-4280-BA7B-86A3095DB34D}"/>
                  </a:ext>
                </a:extLst>
              </p:cNvPr>
              <p:cNvGrpSpPr/>
              <p:nvPr/>
            </p:nvGrpSpPr>
            <p:grpSpPr>
              <a:xfrm>
                <a:off x="1587725" y="2277525"/>
                <a:ext cx="2130900" cy="1447400"/>
                <a:chOff x="1639850" y="2928025"/>
                <a:chExt cx="2130900" cy="1447400"/>
              </a:xfrm>
            </p:grpSpPr>
            <p:sp>
              <p:nvSpPr>
                <p:cNvPr id="103" name="Google Shape;2010;p57">
                  <a:extLst>
                    <a:ext uri="{FF2B5EF4-FFF2-40B4-BE49-F238E27FC236}">
                      <a16:creationId xmlns:a16="http://schemas.microsoft.com/office/drawing/2014/main" id="{5933E066-00C7-41E5-BC1B-6011B7BF6D39}"/>
                    </a:ext>
                  </a:extLst>
                </p:cNvPr>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11;p57">
                  <a:extLst>
                    <a:ext uri="{FF2B5EF4-FFF2-40B4-BE49-F238E27FC236}">
                      <a16:creationId xmlns:a16="http://schemas.microsoft.com/office/drawing/2014/main" id="{8A76E452-9B78-4FFC-A973-0D49955678F5}"/>
                    </a:ext>
                  </a:extLst>
                </p:cNvPr>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2012;p57">
                <a:extLst>
                  <a:ext uri="{FF2B5EF4-FFF2-40B4-BE49-F238E27FC236}">
                    <a16:creationId xmlns:a16="http://schemas.microsoft.com/office/drawing/2014/main" id="{97413235-F1B5-42E0-9505-58A458A89C6D}"/>
                  </a:ext>
                </a:extLst>
              </p:cNvPr>
              <p:cNvGrpSpPr/>
              <p:nvPr/>
            </p:nvGrpSpPr>
            <p:grpSpPr>
              <a:xfrm>
                <a:off x="2016175" y="2641525"/>
                <a:ext cx="300875" cy="236900"/>
                <a:chOff x="3045800" y="3258800"/>
                <a:chExt cx="300875" cy="236900"/>
              </a:xfrm>
            </p:grpSpPr>
            <p:sp>
              <p:nvSpPr>
                <p:cNvPr id="101" name="Google Shape;2013;p57">
                  <a:extLst>
                    <a:ext uri="{FF2B5EF4-FFF2-40B4-BE49-F238E27FC236}">
                      <a16:creationId xmlns:a16="http://schemas.microsoft.com/office/drawing/2014/main" id="{FDC216ED-84D5-4D82-AFC0-DBAE05F08E3C}"/>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14;p57">
                  <a:extLst>
                    <a:ext uri="{FF2B5EF4-FFF2-40B4-BE49-F238E27FC236}">
                      <a16:creationId xmlns:a16="http://schemas.microsoft.com/office/drawing/2014/main" id="{DF51CEDE-5427-4D35-B0DB-9F43B70D168A}"/>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2015;p57">
                <a:extLst>
                  <a:ext uri="{FF2B5EF4-FFF2-40B4-BE49-F238E27FC236}">
                    <a16:creationId xmlns:a16="http://schemas.microsoft.com/office/drawing/2014/main" id="{6FB3D2F9-5C26-41F6-B5FC-89BD1C18855D}"/>
                  </a:ext>
                </a:extLst>
              </p:cNvPr>
              <p:cNvGrpSpPr/>
              <p:nvPr/>
            </p:nvGrpSpPr>
            <p:grpSpPr>
              <a:xfrm>
                <a:off x="2502725" y="2641525"/>
                <a:ext cx="300875" cy="236900"/>
                <a:chOff x="3045800" y="3258800"/>
                <a:chExt cx="300875" cy="236900"/>
              </a:xfrm>
            </p:grpSpPr>
            <p:sp>
              <p:nvSpPr>
                <p:cNvPr id="99" name="Google Shape;2016;p57">
                  <a:extLst>
                    <a:ext uri="{FF2B5EF4-FFF2-40B4-BE49-F238E27FC236}">
                      <a16:creationId xmlns:a16="http://schemas.microsoft.com/office/drawing/2014/main" id="{A4EA59B6-8B82-4708-BFDF-C14239051AA0}"/>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17;p57">
                  <a:extLst>
                    <a:ext uri="{FF2B5EF4-FFF2-40B4-BE49-F238E27FC236}">
                      <a16:creationId xmlns:a16="http://schemas.microsoft.com/office/drawing/2014/main" id="{3EE9F226-2FB6-4067-84C0-A1D4491A494E}"/>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2018;p57">
                <a:extLst>
                  <a:ext uri="{FF2B5EF4-FFF2-40B4-BE49-F238E27FC236}">
                    <a16:creationId xmlns:a16="http://schemas.microsoft.com/office/drawing/2014/main" id="{BEC6C78D-9DD6-4A0F-9A0A-9BF91CA6E98A}"/>
                  </a:ext>
                </a:extLst>
              </p:cNvPr>
              <p:cNvGrpSpPr/>
              <p:nvPr/>
            </p:nvGrpSpPr>
            <p:grpSpPr>
              <a:xfrm>
                <a:off x="2989275" y="2641525"/>
                <a:ext cx="300875" cy="236900"/>
                <a:chOff x="3045800" y="3258800"/>
                <a:chExt cx="300875" cy="236900"/>
              </a:xfrm>
            </p:grpSpPr>
            <p:sp>
              <p:nvSpPr>
                <p:cNvPr id="97" name="Google Shape;2019;p57">
                  <a:extLst>
                    <a:ext uri="{FF2B5EF4-FFF2-40B4-BE49-F238E27FC236}">
                      <a16:creationId xmlns:a16="http://schemas.microsoft.com/office/drawing/2014/main" id="{F1551ABF-488C-45E8-A374-FB440FEBD938}"/>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20;p57">
                  <a:extLst>
                    <a:ext uri="{FF2B5EF4-FFF2-40B4-BE49-F238E27FC236}">
                      <a16:creationId xmlns:a16="http://schemas.microsoft.com/office/drawing/2014/main" id="{D7DE7A90-FDC4-4821-8087-06C8042316D2}"/>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2021;p57">
              <a:extLst>
                <a:ext uri="{FF2B5EF4-FFF2-40B4-BE49-F238E27FC236}">
                  <a16:creationId xmlns:a16="http://schemas.microsoft.com/office/drawing/2014/main" id="{BACC48D7-BBEE-49A5-94C2-AF748E05E204}"/>
                </a:ext>
              </a:extLst>
            </p:cNvPr>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2007;p57">
            <a:extLst>
              <a:ext uri="{FF2B5EF4-FFF2-40B4-BE49-F238E27FC236}">
                <a16:creationId xmlns:a16="http://schemas.microsoft.com/office/drawing/2014/main" id="{C0548424-E60A-47DC-9E63-FCC7D509B1AA}"/>
              </a:ext>
            </a:extLst>
          </p:cNvPr>
          <p:cNvGrpSpPr/>
          <p:nvPr/>
        </p:nvGrpSpPr>
        <p:grpSpPr>
          <a:xfrm>
            <a:off x="6349872" y="3073729"/>
            <a:ext cx="2130900" cy="1464029"/>
            <a:chOff x="1257575" y="2091296"/>
            <a:chExt cx="2130900" cy="1464029"/>
          </a:xfrm>
        </p:grpSpPr>
        <p:grpSp>
          <p:nvGrpSpPr>
            <p:cNvPr id="106" name="Google Shape;2008;p57">
              <a:extLst>
                <a:ext uri="{FF2B5EF4-FFF2-40B4-BE49-F238E27FC236}">
                  <a16:creationId xmlns:a16="http://schemas.microsoft.com/office/drawing/2014/main" id="{D7774EE8-F812-4001-89D6-93BAA1A570AB}"/>
                </a:ext>
              </a:extLst>
            </p:cNvPr>
            <p:cNvGrpSpPr/>
            <p:nvPr/>
          </p:nvGrpSpPr>
          <p:grpSpPr>
            <a:xfrm>
              <a:off x="1257575" y="2107925"/>
              <a:ext cx="2130900" cy="1447400"/>
              <a:chOff x="1587725" y="2277525"/>
              <a:chExt cx="2130900" cy="1447400"/>
            </a:xfrm>
          </p:grpSpPr>
          <p:grpSp>
            <p:nvGrpSpPr>
              <p:cNvPr id="108" name="Google Shape;2009;p57">
                <a:extLst>
                  <a:ext uri="{FF2B5EF4-FFF2-40B4-BE49-F238E27FC236}">
                    <a16:creationId xmlns:a16="http://schemas.microsoft.com/office/drawing/2014/main" id="{83382468-3F52-4BCC-9730-46B8A29CAB9B}"/>
                  </a:ext>
                </a:extLst>
              </p:cNvPr>
              <p:cNvGrpSpPr/>
              <p:nvPr/>
            </p:nvGrpSpPr>
            <p:grpSpPr>
              <a:xfrm>
                <a:off x="1587725" y="2277525"/>
                <a:ext cx="2130900" cy="1447400"/>
                <a:chOff x="1639850" y="2928025"/>
                <a:chExt cx="2130900" cy="1447400"/>
              </a:xfrm>
            </p:grpSpPr>
            <p:sp>
              <p:nvSpPr>
                <p:cNvPr id="118" name="Google Shape;2010;p57">
                  <a:extLst>
                    <a:ext uri="{FF2B5EF4-FFF2-40B4-BE49-F238E27FC236}">
                      <a16:creationId xmlns:a16="http://schemas.microsoft.com/office/drawing/2014/main" id="{986289D3-328F-4197-8F93-90D1F264993B}"/>
                    </a:ext>
                  </a:extLst>
                </p:cNvPr>
                <p:cNvSpPr/>
                <p:nvPr/>
              </p:nvSpPr>
              <p:spPr>
                <a:xfrm>
                  <a:off x="1801925" y="2928025"/>
                  <a:ext cx="900900" cy="477300"/>
                </a:xfrm>
                <a:prstGeom prst="snip2SameRect">
                  <a:avLst>
                    <a:gd name="adj1" fmla="val 16667"/>
                    <a:gd name="adj2"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11;p57">
                  <a:extLst>
                    <a:ext uri="{FF2B5EF4-FFF2-40B4-BE49-F238E27FC236}">
                      <a16:creationId xmlns:a16="http://schemas.microsoft.com/office/drawing/2014/main" id="{C9BE2CEC-F7B0-4959-82C6-9A231449CEC9}"/>
                    </a:ext>
                  </a:extLst>
                </p:cNvPr>
                <p:cNvSpPr/>
                <p:nvPr/>
              </p:nvSpPr>
              <p:spPr>
                <a:xfrm>
                  <a:off x="1639850" y="3150525"/>
                  <a:ext cx="2130900" cy="1224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2012;p57">
                <a:extLst>
                  <a:ext uri="{FF2B5EF4-FFF2-40B4-BE49-F238E27FC236}">
                    <a16:creationId xmlns:a16="http://schemas.microsoft.com/office/drawing/2014/main" id="{63C752B3-5A46-4086-A1C2-9DCDF93ACFBE}"/>
                  </a:ext>
                </a:extLst>
              </p:cNvPr>
              <p:cNvGrpSpPr/>
              <p:nvPr/>
            </p:nvGrpSpPr>
            <p:grpSpPr>
              <a:xfrm>
                <a:off x="2016175" y="2641525"/>
                <a:ext cx="300875" cy="236900"/>
                <a:chOff x="3045800" y="3258800"/>
                <a:chExt cx="300875" cy="236900"/>
              </a:xfrm>
            </p:grpSpPr>
            <p:sp>
              <p:nvSpPr>
                <p:cNvPr id="116" name="Google Shape;2013;p57">
                  <a:extLst>
                    <a:ext uri="{FF2B5EF4-FFF2-40B4-BE49-F238E27FC236}">
                      <a16:creationId xmlns:a16="http://schemas.microsoft.com/office/drawing/2014/main" id="{8DF4A1E0-7442-4FF2-8917-17A76B759529}"/>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14;p57">
                  <a:extLst>
                    <a:ext uri="{FF2B5EF4-FFF2-40B4-BE49-F238E27FC236}">
                      <a16:creationId xmlns:a16="http://schemas.microsoft.com/office/drawing/2014/main" id="{67031532-E8B1-4581-9996-39DC2A20A4CD}"/>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015;p57">
                <a:extLst>
                  <a:ext uri="{FF2B5EF4-FFF2-40B4-BE49-F238E27FC236}">
                    <a16:creationId xmlns:a16="http://schemas.microsoft.com/office/drawing/2014/main" id="{133B20C4-2859-40FB-91D9-9B97BE029C89}"/>
                  </a:ext>
                </a:extLst>
              </p:cNvPr>
              <p:cNvGrpSpPr/>
              <p:nvPr/>
            </p:nvGrpSpPr>
            <p:grpSpPr>
              <a:xfrm>
                <a:off x="2502725" y="2641525"/>
                <a:ext cx="300875" cy="236900"/>
                <a:chOff x="3045800" y="3258800"/>
                <a:chExt cx="300875" cy="236900"/>
              </a:xfrm>
            </p:grpSpPr>
            <p:sp>
              <p:nvSpPr>
                <p:cNvPr id="114" name="Google Shape;2016;p57">
                  <a:extLst>
                    <a:ext uri="{FF2B5EF4-FFF2-40B4-BE49-F238E27FC236}">
                      <a16:creationId xmlns:a16="http://schemas.microsoft.com/office/drawing/2014/main" id="{F3F91965-99A7-451A-B2A7-568682AA420E}"/>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17;p57">
                  <a:extLst>
                    <a:ext uri="{FF2B5EF4-FFF2-40B4-BE49-F238E27FC236}">
                      <a16:creationId xmlns:a16="http://schemas.microsoft.com/office/drawing/2014/main" id="{91199BF9-7950-4768-91E4-753E56BF5A77}"/>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2018;p57">
                <a:extLst>
                  <a:ext uri="{FF2B5EF4-FFF2-40B4-BE49-F238E27FC236}">
                    <a16:creationId xmlns:a16="http://schemas.microsoft.com/office/drawing/2014/main" id="{F81A4C9A-ED97-4FE9-B8FF-7EE99BA3CB33}"/>
                  </a:ext>
                </a:extLst>
              </p:cNvPr>
              <p:cNvGrpSpPr/>
              <p:nvPr/>
            </p:nvGrpSpPr>
            <p:grpSpPr>
              <a:xfrm>
                <a:off x="2989275" y="2641525"/>
                <a:ext cx="300875" cy="236900"/>
                <a:chOff x="3045800" y="3258800"/>
                <a:chExt cx="300875" cy="236900"/>
              </a:xfrm>
            </p:grpSpPr>
            <p:sp>
              <p:nvSpPr>
                <p:cNvPr id="112" name="Google Shape;2019;p57">
                  <a:extLst>
                    <a:ext uri="{FF2B5EF4-FFF2-40B4-BE49-F238E27FC236}">
                      <a16:creationId xmlns:a16="http://schemas.microsoft.com/office/drawing/2014/main" id="{80ADFA2F-9EBC-42B1-B86C-0687B6F313BD}"/>
                    </a:ext>
                  </a:extLst>
                </p:cNvPr>
                <p:cNvSpPr/>
                <p:nvPr/>
              </p:nvSpPr>
              <p:spPr>
                <a:xfrm>
                  <a:off x="3045800" y="3258800"/>
                  <a:ext cx="290625" cy="236875"/>
                </a:xfrm>
                <a:custGeom>
                  <a:avLst/>
                  <a:gdLst/>
                  <a:ahLst/>
                  <a:cxnLst/>
                  <a:rect l="l" t="t" r="r" b="b"/>
                  <a:pathLst>
                    <a:path w="11625" h="9475" extrusionOk="0">
                      <a:moveTo>
                        <a:pt x="4202" y="1"/>
                      </a:moveTo>
                      <a:cubicBezTo>
                        <a:pt x="1401" y="1"/>
                        <a:pt x="0" y="3409"/>
                        <a:pt x="1972" y="5380"/>
                      </a:cubicBezTo>
                      <a:lnTo>
                        <a:pt x="6395" y="9474"/>
                      </a:lnTo>
                      <a:lnTo>
                        <a:pt x="6395" y="9474"/>
                      </a:lnTo>
                      <a:cubicBezTo>
                        <a:pt x="6398" y="9465"/>
                        <a:pt x="6589" y="9271"/>
                        <a:pt x="10402" y="5371"/>
                      </a:cubicBezTo>
                      <a:cubicBezTo>
                        <a:pt x="11624" y="4149"/>
                        <a:pt x="11624" y="2151"/>
                        <a:pt x="10402" y="920"/>
                      </a:cubicBezTo>
                      <a:cubicBezTo>
                        <a:pt x="9804" y="322"/>
                        <a:pt x="9706" y="224"/>
                        <a:pt x="8868" y="224"/>
                      </a:cubicBezTo>
                      <a:cubicBezTo>
                        <a:pt x="8038" y="224"/>
                        <a:pt x="6985" y="322"/>
                        <a:pt x="6396" y="893"/>
                      </a:cubicBezTo>
                      <a:cubicBezTo>
                        <a:pt x="5808" y="322"/>
                        <a:pt x="5023" y="1"/>
                        <a:pt x="4202" y="1"/>
                      </a:cubicBezTo>
                      <a:close/>
                      <a:moveTo>
                        <a:pt x="6395" y="9474"/>
                      </a:moveTo>
                      <a:lnTo>
                        <a:pt x="6395" y="9474"/>
                      </a:lnTo>
                      <a:cubicBezTo>
                        <a:pt x="6395" y="9474"/>
                        <a:pt x="6395" y="9474"/>
                        <a:pt x="6395" y="9474"/>
                      </a:cubicBezTo>
                      <a:cubicBezTo>
                        <a:pt x="6395" y="9474"/>
                        <a:pt x="6395" y="9474"/>
                        <a:pt x="6396" y="9474"/>
                      </a:cubicBezTo>
                      <a:lnTo>
                        <a:pt x="6396" y="9474"/>
                      </a:lnTo>
                      <a:lnTo>
                        <a:pt x="6396" y="9475"/>
                      </a:lnTo>
                      <a:cubicBezTo>
                        <a:pt x="6397" y="9474"/>
                        <a:pt x="6397" y="9474"/>
                        <a:pt x="6396" y="9474"/>
                      </a:cubicBezTo>
                      <a:cubicBezTo>
                        <a:pt x="6396" y="9474"/>
                        <a:pt x="6396" y="9474"/>
                        <a:pt x="6396" y="9474"/>
                      </a:cubicBezTo>
                      <a:lnTo>
                        <a:pt x="6396" y="9474"/>
                      </a:lnTo>
                      <a:lnTo>
                        <a:pt x="6395" y="94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20;p57">
                  <a:extLst>
                    <a:ext uri="{FF2B5EF4-FFF2-40B4-BE49-F238E27FC236}">
                      <a16:creationId xmlns:a16="http://schemas.microsoft.com/office/drawing/2014/main" id="{CE6478B9-C6E2-4AFA-9FD2-A9D83DF97F52}"/>
                    </a:ext>
                  </a:extLst>
                </p:cNvPr>
                <p:cNvSpPr/>
                <p:nvPr/>
              </p:nvSpPr>
              <p:spPr>
                <a:xfrm>
                  <a:off x="3205450" y="3259000"/>
                  <a:ext cx="141225" cy="236700"/>
                </a:xfrm>
                <a:custGeom>
                  <a:avLst/>
                  <a:gdLst/>
                  <a:ahLst/>
                  <a:cxnLst/>
                  <a:rect l="l" t="t" r="r" b="b"/>
                  <a:pathLst>
                    <a:path w="5649" h="9468" extrusionOk="0">
                      <a:moveTo>
                        <a:pt x="2193" y="0"/>
                      </a:moveTo>
                      <a:cubicBezTo>
                        <a:pt x="1404" y="0"/>
                        <a:pt x="614" y="295"/>
                        <a:pt x="2" y="894"/>
                      </a:cubicBezTo>
                      <a:lnTo>
                        <a:pt x="2" y="9466"/>
                      </a:lnTo>
                      <a:lnTo>
                        <a:pt x="2" y="9466"/>
                      </a:lnTo>
                      <a:cubicBezTo>
                        <a:pt x="24" y="9445"/>
                        <a:pt x="366" y="9125"/>
                        <a:pt x="4426" y="5372"/>
                      </a:cubicBezTo>
                      <a:cubicBezTo>
                        <a:pt x="5649" y="4150"/>
                        <a:pt x="5649" y="2152"/>
                        <a:pt x="4426" y="921"/>
                      </a:cubicBezTo>
                      <a:cubicBezTo>
                        <a:pt x="3812" y="311"/>
                        <a:pt x="3003" y="0"/>
                        <a:pt x="2193" y="0"/>
                      </a:cubicBezTo>
                      <a:close/>
                      <a:moveTo>
                        <a:pt x="2" y="9466"/>
                      </a:moveTo>
                      <a:cubicBezTo>
                        <a:pt x="0" y="9468"/>
                        <a:pt x="0" y="9468"/>
                        <a:pt x="0" y="9468"/>
                      </a:cubicBezTo>
                      <a:cubicBezTo>
                        <a:pt x="0" y="9468"/>
                        <a:pt x="1" y="9467"/>
                        <a:pt x="2" y="9467"/>
                      </a:cubicBezTo>
                      <a:lnTo>
                        <a:pt x="2" y="9467"/>
                      </a:lnTo>
                      <a:lnTo>
                        <a:pt x="2" y="9467"/>
                      </a:lnTo>
                      <a:cubicBezTo>
                        <a:pt x="2" y="9467"/>
                        <a:pt x="2" y="9467"/>
                        <a:pt x="2" y="9467"/>
                      </a:cubicBezTo>
                      <a:lnTo>
                        <a:pt x="2" y="9467"/>
                      </a:lnTo>
                      <a:cubicBezTo>
                        <a:pt x="2" y="9467"/>
                        <a:pt x="2" y="9467"/>
                        <a:pt x="2" y="9467"/>
                      </a:cubicBezTo>
                      <a:lnTo>
                        <a:pt x="2" y="9467"/>
                      </a:lnTo>
                      <a:lnTo>
                        <a:pt x="2" y="946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 name="Google Shape;2021;p57">
              <a:extLst>
                <a:ext uri="{FF2B5EF4-FFF2-40B4-BE49-F238E27FC236}">
                  <a16:creationId xmlns:a16="http://schemas.microsoft.com/office/drawing/2014/main" id="{5023F3F5-E45D-4E6F-AA3C-F201C0A9D049}"/>
                </a:ext>
              </a:extLst>
            </p:cNvPr>
            <p:cNvSpPr/>
            <p:nvPr/>
          </p:nvSpPr>
          <p:spPr>
            <a:xfrm rot="2700000">
              <a:off x="1484053" y="2130749"/>
              <a:ext cx="190495" cy="190495"/>
            </a:xfrm>
            <a:prstGeom prst="mathPlus">
              <a:avLst>
                <a:gd name="adj1" fmla="val 117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92E80609-6DFA-44E7-8E73-03A88505F511}"/>
              </a:ext>
            </a:extLst>
          </p:cNvPr>
          <p:cNvSpPr txBox="1"/>
          <p:nvPr/>
        </p:nvSpPr>
        <p:spPr>
          <a:xfrm>
            <a:off x="1300945" y="1997835"/>
            <a:ext cx="2130900" cy="584775"/>
          </a:xfrm>
          <a:prstGeom prst="rect">
            <a:avLst/>
          </a:prstGeom>
          <a:noFill/>
        </p:spPr>
        <p:txBody>
          <a:bodyPr wrap="square" rtlCol="0">
            <a:spAutoFit/>
          </a:bodyPr>
          <a:lstStyle/>
          <a:p>
            <a:r>
              <a:rPr lang="fr-FR" sz="1600" dirty="0">
                <a:solidFill>
                  <a:schemeClr val="accent5"/>
                </a:solidFill>
                <a:latin typeface="Aharoni" panose="02010803020104030203" pitchFamily="2" charset="-79"/>
                <a:cs typeface="Aharoni" panose="02010803020104030203" pitchFamily="2" charset="-79"/>
              </a:rPr>
              <a:t>Configuration de la vitesse de la balle</a:t>
            </a:r>
          </a:p>
        </p:txBody>
      </p:sp>
      <p:sp>
        <p:nvSpPr>
          <p:cNvPr id="121" name="ZoneTexte 120">
            <a:extLst>
              <a:ext uri="{FF2B5EF4-FFF2-40B4-BE49-F238E27FC236}">
                <a16:creationId xmlns:a16="http://schemas.microsoft.com/office/drawing/2014/main" id="{76CDCEE3-80ED-4C51-BE7E-EC51EF44DBC6}"/>
              </a:ext>
            </a:extLst>
          </p:cNvPr>
          <p:cNvSpPr txBox="1"/>
          <p:nvPr/>
        </p:nvSpPr>
        <p:spPr>
          <a:xfrm>
            <a:off x="3884122" y="2022718"/>
            <a:ext cx="1952298" cy="584775"/>
          </a:xfrm>
          <a:prstGeom prst="rect">
            <a:avLst/>
          </a:prstGeom>
          <a:noFill/>
        </p:spPr>
        <p:txBody>
          <a:bodyPr wrap="square" rtlCol="0">
            <a:spAutoFit/>
          </a:bodyPr>
          <a:lstStyle/>
          <a:p>
            <a:pPr algn="ctr"/>
            <a:r>
              <a:rPr lang="fr-FR" sz="1600" dirty="0">
                <a:solidFill>
                  <a:schemeClr val="accent5"/>
                </a:solidFill>
                <a:latin typeface="Aharoni" panose="02010803020104030203" pitchFamily="2" charset="-79"/>
                <a:cs typeface="Aharoni" panose="02010803020104030203" pitchFamily="2" charset="-79"/>
              </a:rPr>
              <a:t>Ajouter des utilisateurs</a:t>
            </a:r>
          </a:p>
        </p:txBody>
      </p:sp>
      <p:sp>
        <p:nvSpPr>
          <p:cNvPr id="122" name="ZoneTexte 121">
            <a:extLst>
              <a:ext uri="{FF2B5EF4-FFF2-40B4-BE49-F238E27FC236}">
                <a16:creationId xmlns:a16="http://schemas.microsoft.com/office/drawing/2014/main" id="{7740B9AF-B62E-445D-BADD-6D99806564E3}"/>
              </a:ext>
            </a:extLst>
          </p:cNvPr>
          <p:cNvSpPr txBox="1"/>
          <p:nvPr/>
        </p:nvSpPr>
        <p:spPr>
          <a:xfrm>
            <a:off x="6227239" y="1997835"/>
            <a:ext cx="2365890" cy="584775"/>
          </a:xfrm>
          <a:prstGeom prst="rect">
            <a:avLst/>
          </a:prstGeom>
          <a:noFill/>
        </p:spPr>
        <p:txBody>
          <a:bodyPr wrap="square" rtlCol="0">
            <a:spAutoFit/>
          </a:bodyPr>
          <a:lstStyle/>
          <a:p>
            <a:pPr algn="ctr"/>
            <a:r>
              <a:rPr lang="fr-FR" sz="1600" dirty="0">
                <a:solidFill>
                  <a:schemeClr val="accent5"/>
                </a:solidFill>
                <a:latin typeface="Aharoni" panose="02010803020104030203" pitchFamily="2" charset="-79"/>
                <a:cs typeface="Aharoni" panose="02010803020104030203" pitchFamily="2" charset="-79"/>
              </a:rPr>
              <a:t>Ajouter des récompenses</a:t>
            </a:r>
          </a:p>
        </p:txBody>
      </p:sp>
      <p:sp>
        <p:nvSpPr>
          <p:cNvPr id="125" name="ZoneTexte 124">
            <a:extLst>
              <a:ext uri="{FF2B5EF4-FFF2-40B4-BE49-F238E27FC236}">
                <a16:creationId xmlns:a16="http://schemas.microsoft.com/office/drawing/2014/main" id="{50A89E8C-C634-4F46-B0DB-BD46964AB84D}"/>
              </a:ext>
            </a:extLst>
          </p:cNvPr>
          <p:cNvSpPr txBox="1"/>
          <p:nvPr/>
        </p:nvSpPr>
        <p:spPr>
          <a:xfrm>
            <a:off x="1373003" y="3756900"/>
            <a:ext cx="1888601" cy="584775"/>
          </a:xfrm>
          <a:prstGeom prst="rect">
            <a:avLst/>
          </a:prstGeom>
          <a:noFill/>
        </p:spPr>
        <p:txBody>
          <a:bodyPr wrap="square" rtlCol="0">
            <a:spAutoFit/>
          </a:bodyPr>
          <a:lstStyle/>
          <a:p>
            <a:pPr algn="ctr"/>
            <a:r>
              <a:rPr lang="fr-FR" sz="1600" dirty="0">
                <a:solidFill>
                  <a:schemeClr val="accent5"/>
                </a:solidFill>
                <a:latin typeface="Aharoni" panose="02010803020104030203" pitchFamily="2" charset="-79"/>
                <a:cs typeface="Aharoni" panose="02010803020104030203" pitchFamily="2" charset="-79"/>
              </a:rPr>
              <a:t>Améliorer le Graphisme</a:t>
            </a:r>
          </a:p>
        </p:txBody>
      </p:sp>
      <p:sp>
        <p:nvSpPr>
          <p:cNvPr id="126" name="ZoneTexte 125">
            <a:extLst>
              <a:ext uri="{FF2B5EF4-FFF2-40B4-BE49-F238E27FC236}">
                <a16:creationId xmlns:a16="http://schemas.microsoft.com/office/drawing/2014/main" id="{28EE4303-20D7-4F39-B9AE-F449F32DDC7C}"/>
              </a:ext>
            </a:extLst>
          </p:cNvPr>
          <p:cNvSpPr txBox="1"/>
          <p:nvPr/>
        </p:nvSpPr>
        <p:spPr>
          <a:xfrm>
            <a:off x="3794821" y="3756900"/>
            <a:ext cx="2130900" cy="584775"/>
          </a:xfrm>
          <a:prstGeom prst="rect">
            <a:avLst/>
          </a:prstGeom>
          <a:noFill/>
        </p:spPr>
        <p:txBody>
          <a:bodyPr wrap="square" rtlCol="0">
            <a:spAutoFit/>
          </a:bodyPr>
          <a:lstStyle/>
          <a:p>
            <a:pPr algn="ctr"/>
            <a:r>
              <a:rPr lang="fr-FR" sz="1600" dirty="0">
                <a:solidFill>
                  <a:schemeClr val="accent5"/>
                </a:solidFill>
                <a:latin typeface="Aharoni" panose="02010803020104030203" pitchFamily="2" charset="-79"/>
                <a:cs typeface="Aharoni" panose="02010803020104030203" pitchFamily="2" charset="-79"/>
              </a:rPr>
              <a:t>Estimation d’un jeu</a:t>
            </a:r>
          </a:p>
          <a:p>
            <a:pPr algn="ctr"/>
            <a:r>
              <a:rPr lang="fr-FR" sz="1600" dirty="0">
                <a:solidFill>
                  <a:schemeClr val="accent5"/>
                </a:solidFill>
                <a:latin typeface="Arial Black" panose="020B0A04020102020204" pitchFamily="34" charset="0"/>
                <a:cs typeface="Aharoni" panose="02010803020104030203" pitchFamily="2" charset="-79"/>
              </a:rPr>
              <a:t>3D</a:t>
            </a:r>
          </a:p>
        </p:txBody>
      </p:sp>
      <p:sp>
        <p:nvSpPr>
          <p:cNvPr id="127" name="ZoneTexte 126">
            <a:extLst>
              <a:ext uri="{FF2B5EF4-FFF2-40B4-BE49-F238E27FC236}">
                <a16:creationId xmlns:a16="http://schemas.microsoft.com/office/drawing/2014/main" id="{FF9A1D7F-E0B9-44A1-BD29-DADF85356D87}"/>
              </a:ext>
            </a:extLst>
          </p:cNvPr>
          <p:cNvSpPr txBox="1"/>
          <p:nvPr/>
        </p:nvSpPr>
        <p:spPr>
          <a:xfrm>
            <a:off x="6283301" y="3740500"/>
            <a:ext cx="2282441" cy="584775"/>
          </a:xfrm>
          <a:prstGeom prst="rect">
            <a:avLst/>
          </a:prstGeom>
          <a:noFill/>
        </p:spPr>
        <p:txBody>
          <a:bodyPr wrap="square" rtlCol="0">
            <a:spAutoFit/>
          </a:bodyPr>
          <a:lstStyle/>
          <a:p>
            <a:pPr algn="ctr"/>
            <a:r>
              <a:rPr lang="fr-FR" sz="1600" dirty="0">
                <a:solidFill>
                  <a:schemeClr val="accent5"/>
                </a:solidFill>
                <a:latin typeface="Aharoni" panose="02010803020104030203" pitchFamily="2" charset="-79"/>
                <a:cs typeface="Aharoni" panose="02010803020104030203" pitchFamily="2" charset="-79"/>
              </a:rPr>
              <a:t>Ajouter un classement mondial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47"/>
          <p:cNvGrpSpPr/>
          <p:nvPr/>
        </p:nvGrpSpPr>
        <p:grpSpPr>
          <a:xfrm>
            <a:off x="2418350" y="3251300"/>
            <a:ext cx="4950300" cy="1725900"/>
            <a:chOff x="2418350" y="3251300"/>
            <a:chExt cx="4950300" cy="1725900"/>
          </a:xfrm>
        </p:grpSpPr>
        <p:sp>
          <p:nvSpPr>
            <p:cNvPr id="1249" name="Google Shape;1249;p47"/>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7"/>
          <p:cNvSpPr txBox="1">
            <a:spLocks noGrp="1"/>
          </p:cNvSpPr>
          <p:nvPr>
            <p:ph type="title"/>
          </p:nvPr>
        </p:nvSpPr>
        <p:spPr>
          <a:xfrm>
            <a:off x="1295204" y="1960063"/>
            <a:ext cx="7030337"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dirty="0"/>
              <a:t>V.   Conclusion</a:t>
            </a:r>
            <a:endParaRPr sz="5400" dirty="0"/>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1260" name="Google Shape;1260;p47">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1261" name="Google Shape;1261;p4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sombre, allumé&#10;&#10;Description générée automatiquement">
            <a:extLst>
              <a:ext uri="{FF2B5EF4-FFF2-40B4-BE49-F238E27FC236}">
                <a16:creationId xmlns:a16="http://schemas.microsoft.com/office/drawing/2014/main" id="{749EEBC7-B097-42A6-A7C3-636DBEF4A65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2418350" y="3696048"/>
            <a:ext cx="4950300" cy="1281152"/>
          </a:xfrm>
          <a:prstGeom prst="rect">
            <a:avLst/>
          </a:prstGeom>
          <a:ln>
            <a:noFill/>
          </a:ln>
          <a:effectLst>
            <a:softEdge rad="112500"/>
          </a:effectLst>
        </p:spPr>
      </p:pic>
      <p:grpSp>
        <p:nvGrpSpPr>
          <p:cNvPr id="19" name="Google Shape;7540;p71">
            <a:extLst>
              <a:ext uri="{FF2B5EF4-FFF2-40B4-BE49-F238E27FC236}">
                <a16:creationId xmlns:a16="http://schemas.microsoft.com/office/drawing/2014/main" id="{1FAB2D83-1841-46A8-9272-826CE4D2DAFB}"/>
              </a:ext>
            </a:extLst>
          </p:cNvPr>
          <p:cNvGrpSpPr/>
          <p:nvPr/>
        </p:nvGrpSpPr>
        <p:grpSpPr>
          <a:xfrm>
            <a:off x="6753541" y="4152863"/>
            <a:ext cx="370934" cy="367521"/>
            <a:chOff x="-63679950" y="4093450"/>
            <a:chExt cx="320600" cy="317650"/>
          </a:xfrm>
          <a:solidFill>
            <a:schemeClr val="accent5"/>
          </a:solidFill>
        </p:grpSpPr>
        <p:sp>
          <p:nvSpPr>
            <p:cNvPr id="20" name="Google Shape;7541;p71">
              <a:extLst>
                <a:ext uri="{FF2B5EF4-FFF2-40B4-BE49-F238E27FC236}">
                  <a16:creationId xmlns:a16="http://schemas.microsoft.com/office/drawing/2014/main" id="{C1FE2037-3A55-47F1-8F79-A9987AC23F8D}"/>
                </a:ext>
              </a:extLst>
            </p:cNvPr>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2;p71">
              <a:extLst>
                <a:ext uri="{FF2B5EF4-FFF2-40B4-BE49-F238E27FC236}">
                  <a16:creationId xmlns:a16="http://schemas.microsoft.com/office/drawing/2014/main" id="{602D0A8A-E294-4FA2-A52D-11C6DAB23DCB}"/>
                </a:ext>
              </a:extLst>
            </p:cNvPr>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43;p71">
              <a:extLst>
                <a:ext uri="{FF2B5EF4-FFF2-40B4-BE49-F238E27FC236}">
                  <a16:creationId xmlns:a16="http://schemas.microsoft.com/office/drawing/2014/main" id="{F7DB8609-E116-45DC-8025-C7E8B4268D03}"/>
                </a:ext>
              </a:extLst>
            </p:cNvPr>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1813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grpSp>
        <p:nvGrpSpPr>
          <p:cNvPr id="508" name="Google Shape;508;p32"/>
          <p:cNvGrpSpPr/>
          <p:nvPr/>
        </p:nvGrpSpPr>
        <p:grpSpPr>
          <a:xfrm>
            <a:off x="5155300" y="2536500"/>
            <a:ext cx="2750100" cy="1855525"/>
            <a:chOff x="5155300" y="2438600"/>
            <a:chExt cx="2750100" cy="1855525"/>
          </a:xfrm>
        </p:grpSpPr>
        <p:sp>
          <p:nvSpPr>
            <p:cNvPr id="509" name="Google Shape;509;p32"/>
            <p:cNvSpPr/>
            <p:nvPr/>
          </p:nvSpPr>
          <p:spPr>
            <a:xfrm>
              <a:off x="531737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155300" y="2616825"/>
              <a:ext cx="2750100" cy="16773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2"/>
          <p:cNvGrpSpPr/>
          <p:nvPr/>
        </p:nvGrpSpPr>
        <p:grpSpPr>
          <a:xfrm>
            <a:off x="1639850" y="2536500"/>
            <a:ext cx="2750100" cy="1855525"/>
            <a:chOff x="1639850" y="2438600"/>
            <a:chExt cx="2750100" cy="1855525"/>
          </a:xfrm>
        </p:grpSpPr>
        <p:sp>
          <p:nvSpPr>
            <p:cNvPr id="512" name="Google Shape;512;p32"/>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1639850" y="2616825"/>
              <a:ext cx="2750100" cy="16773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32"/>
          <p:cNvSpPr txBox="1">
            <a:spLocks noGrp="1"/>
          </p:cNvSpPr>
          <p:nvPr>
            <p:ph type="title"/>
          </p:nvPr>
        </p:nvSpPr>
        <p:spPr>
          <a:xfrm>
            <a:off x="1288617" y="379212"/>
            <a:ext cx="69159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 pour la partie finacement</a:t>
            </a:r>
            <a:endParaRPr dirty="0"/>
          </a:p>
        </p:txBody>
      </p:sp>
      <p:sp>
        <p:nvSpPr>
          <p:cNvPr id="515" name="Google Shape;515;p32"/>
          <p:cNvSpPr txBox="1">
            <a:spLocks noGrp="1"/>
          </p:cNvSpPr>
          <p:nvPr>
            <p:ph type="subTitle" idx="1"/>
          </p:nvPr>
        </p:nvSpPr>
        <p:spPr>
          <a:xfrm>
            <a:off x="1801924" y="3251288"/>
            <a:ext cx="2518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dirty="0"/>
              <a:t>Efficace </a:t>
            </a:r>
            <a:endParaRPr sz="3200" dirty="0"/>
          </a:p>
        </p:txBody>
      </p:sp>
      <p:sp>
        <p:nvSpPr>
          <p:cNvPr id="517" name="Google Shape;517;p32"/>
          <p:cNvSpPr txBox="1">
            <a:spLocks noGrp="1"/>
          </p:cNvSpPr>
          <p:nvPr>
            <p:ph type="subTitle" idx="3"/>
          </p:nvPr>
        </p:nvSpPr>
        <p:spPr>
          <a:xfrm>
            <a:off x="5294374" y="3251288"/>
            <a:ext cx="2518500"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200" dirty="0"/>
              <a:t>Efficient</a:t>
            </a:r>
            <a:endParaRPr sz="3200" dirty="0"/>
          </a:p>
        </p:txBody>
      </p:sp>
      <p:sp>
        <p:nvSpPr>
          <p:cNvPr id="519" name="Google Shape;519;p32"/>
          <p:cNvSpPr/>
          <p:nvPr/>
        </p:nvSpPr>
        <p:spPr>
          <a:xfrm>
            <a:off x="2621850" y="1315513"/>
            <a:ext cx="778500" cy="77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6141100" y="1315513"/>
            <a:ext cx="778500" cy="778200"/>
          </a:xfrm>
          <a:prstGeom prst="rect">
            <a:avLst/>
          </a:prstGeom>
          <a:solidFill>
            <a:schemeClr val="lt2"/>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5" name="Google Shape;535;p32">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536" name="Google Shape;536;p32">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537" name="Google Shape;537;p32">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538" name="Google Shape;538;p32">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539" name="Google Shape;539;p32">
            <a:hlinkClick r:id="rId8" action="ppaction://hlinksldjump"/>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540" name="Google Shape;540;p32">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41" name="Google Shape;541;p32">
            <a:hlinkClick r:id="rId11"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42" name="Google Shape;542;p32">
            <a:hlinkClick r:id="rId12"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43" name="Google Shape;543;p32">
            <a:hlinkClick r:id="rId13"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28" name="Google Shape;7501;p71">
            <a:extLst>
              <a:ext uri="{FF2B5EF4-FFF2-40B4-BE49-F238E27FC236}">
                <a16:creationId xmlns:a16="http://schemas.microsoft.com/office/drawing/2014/main" id="{362133BC-2FF1-454E-A2EF-ECBF71F35F0F}"/>
              </a:ext>
            </a:extLst>
          </p:cNvPr>
          <p:cNvGrpSpPr/>
          <p:nvPr/>
        </p:nvGrpSpPr>
        <p:grpSpPr>
          <a:xfrm>
            <a:off x="6361127" y="1452978"/>
            <a:ext cx="384994" cy="522820"/>
            <a:chOff x="-64001300" y="4093650"/>
            <a:chExt cx="228450" cy="317450"/>
          </a:xfrm>
          <a:solidFill>
            <a:schemeClr val="accent4">
              <a:lumMod val="90000"/>
            </a:schemeClr>
          </a:solidFill>
        </p:grpSpPr>
        <p:sp>
          <p:nvSpPr>
            <p:cNvPr id="29" name="Google Shape;7502;p71">
              <a:extLst>
                <a:ext uri="{FF2B5EF4-FFF2-40B4-BE49-F238E27FC236}">
                  <a16:creationId xmlns:a16="http://schemas.microsoft.com/office/drawing/2014/main" id="{4B8A7096-DFF0-4B88-8031-16BD49D51539}"/>
                </a:ext>
              </a:extLst>
            </p:cNvPr>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3;p71">
              <a:extLst>
                <a:ext uri="{FF2B5EF4-FFF2-40B4-BE49-F238E27FC236}">
                  <a16:creationId xmlns:a16="http://schemas.microsoft.com/office/drawing/2014/main" id="{4D816B08-86A0-4F8A-81F6-1D99F079658B}"/>
                </a:ext>
              </a:extLst>
            </p:cNvPr>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7504;p71">
              <a:extLst>
                <a:ext uri="{FF2B5EF4-FFF2-40B4-BE49-F238E27FC236}">
                  <a16:creationId xmlns:a16="http://schemas.microsoft.com/office/drawing/2014/main" id="{3A29FDED-6756-494E-9C4F-FF39388D261E}"/>
                </a:ext>
              </a:extLst>
            </p:cNvPr>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5;p71">
              <a:extLst>
                <a:ext uri="{FF2B5EF4-FFF2-40B4-BE49-F238E27FC236}">
                  <a16:creationId xmlns:a16="http://schemas.microsoft.com/office/drawing/2014/main" id="{CC3357B4-C463-4B42-B904-ECE9A5633086}"/>
                </a:ext>
              </a:extLst>
            </p:cNvPr>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7419;p71">
            <a:extLst>
              <a:ext uri="{FF2B5EF4-FFF2-40B4-BE49-F238E27FC236}">
                <a16:creationId xmlns:a16="http://schemas.microsoft.com/office/drawing/2014/main" id="{40DF6208-7BA3-43F1-9ECB-1066261D2351}"/>
              </a:ext>
            </a:extLst>
          </p:cNvPr>
          <p:cNvSpPr/>
          <p:nvPr/>
        </p:nvSpPr>
        <p:spPr>
          <a:xfrm>
            <a:off x="2739867" y="1546855"/>
            <a:ext cx="542465" cy="42775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4">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4" name="Google Shape;634;p35"/>
          <p:cNvGrpSpPr/>
          <p:nvPr/>
        </p:nvGrpSpPr>
        <p:grpSpPr>
          <a:xfrm>
            <a:off x="5191200" y="1245725"/>
            <a:ext cx="3232800" cy="3245400"/>
            <a:chOff x="5191200" y="1245725"/>
            <a:chExt cx="3232800" cy="3245400"/>
          </a:xfrm>
        </p:grpSpPr>
        <p:sp>
          <p:nvSpPr>
            <p:cNvPr id="635" name="Google Shape;635;p35"/>
            <p:cNvSpPr/>
            <p:nvPr/>
          </p:nvSpPr>
          <p:spPr>
            <a:xfrm>
              <a:off x="5191200" y="1702625"/>
              <a:ext cx="3232800" cy="27885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5191200" y="1245725"/>
              <a:ext cx="3232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7935725" y="1245725"/>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8" name="Google Shape;638;p35"/>
          <p:cNvPicPr preferRelativeResize="0"/>
          <p:nvPr/>
        </p:nvPicPr>
        <p:blipFill rotWithShape="1">
          <a:blip r:embed="rId3">
            <a:alphaModFix/>
          </a:blip>
          <a:srcRect l="11275" r="11283"/>
          <a:stretch/>
        </p:blipFill>
        <p:spPr>
          <a:xfrm>
            <a:off x="5210600" y="1721500"/>
            <a:ext cx="3196073" cy="2751302"/>
          </a:xfrm>
          <a:prstGeom prst="rect">
            <a:avLst/>
          </a:prstGeom>
          <a:noFill/>
          <a:ln>
            <a:noFill/>
          </a:ln>
        </p:spPr>
      </p:pic>
      <p:pic>
        <p:nvPicPr>
          <p:cNvPr id="639" name="Google Shape;639;p35">
            <a:hlinkClick r:id="rId4" action="ppaction://hlinksldjump"/>
          </p:cNvPr>
          <p:cNvPicPr preferRelativeResize="0"/>
          <p:nvPr/>
        </p:nvPicPr>
        <p:blipFill rotWithShape="1">
          <a:blip r:embed="rId5">
            <a:alphaModFix/>
          </a:blip>
          <a:srcRect t="465" b="475"/>
          <a:stretch/>
        </p:blipFill>
        <p:spPr>
          <a:xfrm>
            <a:off x="8446575" y="550350"/>
            <a:ext cx="265550" cy="258850"/>
          </a:xfrm>
          <a:prstGeom prst="rect">
            <a:avLst/>
          </a:prstGeom>
          <a:noFill/>
          <a:ln>
            <a:noFill/>
          </a:ln>
        </p:spPr>
      </p:pic>
      <p:pic>
        <p:nvPicPr>
          <p:cNvPr id="640" name="Google Shape;640;p35">
            <a:hlinkClick r:id="rId6" action="ppaction://hlinksldjump"/>
          </p:cNvPr>
          <p:cNvPicPr preferRelativeResize="0"/>
          <p:nvPr/>
        </p:nvPicPr>
        <p:blipFill rotWithShape="1">
          <a:blip r:embed="rId7">
            <a:alphaModFix/>
          </a:blip>
          <a:srcRect t="941" b="941"/>
          <a:stretch/>
        </p:blipFill>
        <p:spPr>
          <a:xfrm>
            <a:off x="237300" y="550513"/>
            <a:ext cx="294878" cy="230099"/>
          </a:xfrm>
          <a:prstGeom prst="rect">
            <a:avLst/>
          </a:prstGeom>
          <a:noFill/>
          <a:ln>
            <a:noFill/>
          </a:ln>
        </p:spPr>
      </p:pic>
      <p:pic>
        <p:nvPicPr>
          <p:cNvPr id="641" name="Google Shape;641;p35">
            <a:hlinkClick r:id="" action="ppaction://hlinkshowjump?jump=previousslide"/>
          </p:cNvPr>
          <p:cNvPicPr preferRelativeResize="0"/>
          <p:nvPr/>
        </p:nvPicPr>
        <p:blipFill>
          <a:blip r:embed="rId8">
            <a:alphaModFix/>
          </a:blip>
          <a:stretch>
            <a:fillRect/>
          </a:stretch>
        </p:blipFill>
        <p:spPr>
          <a:xfrm>
            <a:off x="237301" y="1181549"/>
            <a:ext cx="294875" cy="307964"/>
          </a:xfrm>
          <a:prstGeom prst="rect">
            <a:avLst/>
          </a:prstGeom>
          <a:noFill/>
          <a:ln>
            <a:noFill/>
          </a:ln>
        </p:spPr>
      </p:pic>
      <p:pic>
        <p:nvPicPr>
          <p:cNvPr id="642" name="Google Shape;642;p35">
            <a:hlinkClick r:id="" action="ppaction://hlinkshowjump?jump=nextslide"/>
          </p:cNvPr>
          <p:cNvPicPr preferRelativeResize="0"/>
          <p:nvPr/>
        </p:nvPicPr>
        <p:blipFill>
          <a:blip r:embed="rId8">
            <a:alphaModFix/>
          </a:blip>
          <a:stretch>
            <a:fillRect/>
          </a:stretch>
        </p:blipFill>
        <p:spPr>
          <a:xfrm flipH="1">
            <a:off x="237301" y="3724924"/>
            <a:ext cx="294875" cy="307964"/>
          </a:xfrm>
          <a:prstGeom prst="rect">
            <a:avLst/>
          </a:prstGeom>
          <a:noFill/>
          <a:ln>
            <a:noFill/>
          </a:ln>
        </p:spPr>
      </p:pic>
      <p:pic>
        <p:nvPicPr>
          <p:cNvPr id="643" name="Google Shape;643;p35">
            <a:hlinkClick r:id="rId9" action="ppaction://hlinksldjump"/>
          </p:cNvPr>
          <p:cNvPicPr preferRelativeResize="0"/>
          <p:nvPr/>
        </p:nvPicPr>
        <p:blipFill rotWithShape="1">
          <a:blip r:embed="rId10">
            <a:alphaModFix/>
          </a:blip>
          <a:srcRect l="396" r="396"/>
          <a:stretch/>
        </p:blipFill>
        <p:spPr>
          <a:xfrm>
            <a:off x="228050" y="4350525"/>
            <a:ext cx="302603" cy="307950"/>
          </a:xfrm>
          <a:prstGeom prst="rect">
            <a:avLst/>
          </a:prstGeom>
          <a:noFill/>
          <a:ln>
            <a:noFill/>
          </a:ln>
        </p:spPr>
      </p:pic>
      <p:pic>
        <p:nvPicPr>
          <p:cNvPr id="644" name="Google Shape;644;p35">
            <a:hlinkClick r:id="rId4" action="ppaction://hlinksldjump"/>
          </p:cNvPr>
          <p:cNvPicPr preferRelativeResize="0"/>
          <p:nvPr/>
        </p:nvPicPr>
        <p:blipFill rotWithShape="1">
          <a:blip r:embed="rId5">
            <a:alphaModFix/>
          </a:blip>
          <a:srcRect t="465" b="475"/>
          <a:stretch/>
        </p:blipFill>
        <p:spPr>
          <a:xfrm>
            <a:off x="8047000" y="1344750"/>
            <a:ext cx="265550" cy="258850"/>
          </a:xfrm>
          <a:prstGeom prst="rect">
            <a:avLst/>
          </a:prstGeom>
          <a:noFill/>
          <a:ln>
            <a:noFill/>
          </a:ln>
        </p:spPr>
      </p:pic>
      <p:sp>
        <p:nvSpPr>
          <p:cNvPr id="645" name="Google Shape;645;p35">
            <a:hlinkClick r:id="rId11"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646" name="Google Shape;646;p35">
            <a:hlinkClick r:id="rId12"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647" name="Google Shape;647;p35">
            <a:hlinkClick r:id="rId13"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648" name="Google Shape;648;p35">
            <a:hlinkClick r:id="rId14"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9" name="Google Shape;1116;p44">
            <a:extLst>
              <a:ext uri="{FF2B5EF4-FFF2-40B4-BE49-F238E27FC236}">
                <a16:creationId xmlns:a16="http://schemas.microsoft.com/office/drawing/2014/main" id="{7B5BF719-6605-4A1F-A6CD-1FB66A973D4F}"/>
              </a:ext>
            </a:extLst>
          </p:cNvPr>
          <p:cNvSpPr txBox="1">
            <a:spLocks/>
          </p:cNvSpPr>
          <p:nvPr/>
        </p:nvSpPr>
        <p:spPr>
          <a:xfrm>
            <a:off x="1019825" y="366025"/>
            <a:ext cx="6915900" cy="572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Thin"/>
              <a:buNone/>
              <a:defRPr sz="30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algn="ctr"/>
            <a:r>
              <a:rPr lang="fr-FR" dirty="0"/>
              <a:t>Conclusion Générale</a:t>
            </a:r>
          </a:p>
        </p:txBody>
      </p:sp>
      <p:sp>
        <p:nvSpPr>
          <p:cNvPr id="6" name="ZoneTexte 5">
            <a:extLst>
              <a:ext uri="{FF2B5EF4-FFF2-40B4-BE49-F238E27FC236}">
                <a16:creationId xmlns:a16="http://schemas.microsoft.com/office/drawing/2014/main" id="{C70124C8-DA49-4766-A6B8-C6754FEF22BA}"/>
              </a:ext>
            </a:extLst>
          </p:cNvPr>
          <p:cNvSpPr txBox="1"/>
          <p:nvPr/>
        </p:nvSpPr>
        <p:spPr>
          <a:xfrm>
            <a:off x="897778" y="1699601"/>
            <a:ext cx="4350197" cy="2308324"/>
          </a:xfrm>
          <a:prstGeom prst="rect">
            <a:avLst/>
          </a:prstGeom>
          <a:noFill/>
        </p:spPr>
        <p:txBody>
          <a:bodyPr wrap="square" rtlCol="0">
            <a:spAutoFit/>
          </a:bodyPr>
          <a:lstStyle/>
          <a:p>
            <a:r>
              <a:rPr lang="fr-FR" sz="1800" b="0" i="0" dirty="0">
                <a:solidFill>
                  <a:schemeClr val="bg2"/>
                </a:solidFill>
                <a:effectLst/>
                <a:latin typeface="Arial" panose="020B0604020202020204" pitchFamily="34" charset="0"/>
              </a:rPr>
              <a:t>Ce projet s’est révélé très enrichissant dans la mesure où il a consisté en une approche concrète du métier d’ingénieur. </a:t>
            </a:r>
          </a:p>
          <a:p>
            <a:endParaRPr lang="fr-FR" sz="1800" dirty="0">
              <a:solidFill>
                <a:schemeClr val="bg2"/>
              </a:solidFill>
              <a:latin typeface="Arial" panose="020B0604020202020204" pitchFamily="34" charset="0"/>
            </a:endParaRPr>
          </a:p>
          <a:p>
            <a:r>
              <a:rPr lang="fr-FR" sz="1800" b="0" i="0" dirty="0">
                <a:solidFill>
                  <a:schemeClr val="bg2"/>
                </a:solidFill>
                <a:effectLst/>
                <a:latin typeface="Arial" panose="020B0604020202020204" pitchFamily="34" charset="0"/>
              </a:rPr>
              <a:t>En effet, la prise d’initiative, le respect des délais et le travail en équipe seront des aspects essentiels de notre futur métier.</a:t>
            </a:r>
            <a:endParaRPr lang="fr-FR" sz="1800" dirty="0">
              <a:solidFill>
                <a:schemeClr val="bg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55"/>
          <p:cNvSpPr txBox="1">
            <a:spLocks noGrp="1"/>
          </p:cNvSpPr>
          <p:nvPr>
            <p:ph type="ctrTitle"/>
          </p:nvPr>
        </p:nvSpPr>
        <p:spPr>
          <a:xfrm>
            <a:off x="1970600" y="1075100"/>
            <a:ext cx="5845800" cy="871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MERCI !</a:t>
            </a:r>
            <a:endParaRPr dirty="0"/>
          </a:p>
        </p:txBody>
      </p:sp>
      <p:sp>
        <p:nvSpPr>
          <p:cNvPr id="1458" name="Google Shape;1458;p55"/>
          <p:cNvSpPr txBox="1">
            <a:spLocks noGrp="1"/>
          </p:cNvSpPr>
          <p:nvPr>
            <p:ph type="subTitle" idx="1"/>
          </p:nvPr>
        </p:nvSpPr>
        <p:spPr>
          <a:xfrm>
            <a:off x="3306050" y="2456275"/>
            <a:ext cx="3174900" cy="3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Avez-vous des questions ?</a:t>
            </a:r>
            <a:endParaRPr dirty="0"/>
          </a:p>
        </p:txBody>
      </p:sp>
      <p:sp>
        <p:nvSpPr>
          <p:cNvPr id="1459" name="Google Shape;1459;p55"/>
          <p:cNvSpPr txBox="1">
            <a:spLocks noGrp="1"/>
          </p:cNvSpPr>
          <p:nvPr>
            <p:ph type="subTitle" idx="2"/>
          </p:nvPr>
        </p:nvSpPr>
        <p:spPr>
          <a:xfrm>
            <a:off x="3681036" y="2587608"/>
            <a:ext cx="2404379" cy="82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ynov2dflipper@gmail.com +212 522879837</a:t>
            </a:r>
          </a:p>
        </p:txBody>
      </p:sp>
      <p:pic>
        <p:nvPicPr>
          <p:cNvPr id="1460" name="Google Shape;1460;p55">
            <a:hlinkClick r:id="rId3" action="ppaction://hlinksldjump"/>
          </p:cNvPr>
          <p:cNvPicPr preferRelativeResize="0"/>
          <p:nvPr/>
        </p:nvPicPr>
        <p:blipFill rotWithShape="1">
          <a:blip r:embed="rId4">
            <a:alphaModFix/>
          </a:blip>
          <a:srcRect t="941" b="941"/>
          <a:stretch/>
        </p:blipFill>
        <p:spPr>
          <a:xfrm>
            <a:off x="237300" y="550513"/>
            <a:ext cx="294878" cy="230099"/>
          </a:xfrm>
          <a:prstGeom prst="rect">
            <a:avLst/>
          </a:prstGeom>
          <a:noFill/>
          <a:ln>
            <a:noFill/>
          </a:ln>
        </p:spPr>
      </p:pic>
      <p:pic>
        <p:nvPicPr>
          <p:cNvPr id="1461" name="Google Shape;1461;p55">
            <a:hlinkClick r:id="" action="ppaction://hlinkshowjump?jump=previousslide"/>
          </p:cNvPr>
          <p:cNvPicPr preferRelativeResize="0"/>
          <p:nvPr/>
        </p:nvPicPr>
        <p:blipFill>
          <a:blip r:embed="rId5">
            <a:alphaModFix/>
          </a:blip>
          <a:stretch>
            <a:fillRect/>
          </a:stretch>
        </p:blipFill>
        <p:spPr>
          <a:xfrm>
            <a:off x="237301" y="1181549"/>
            <a:ext cx="294875" cy="307964"/>
          </a:xfrm>
          <a:prstGeom prst="rect">
            <a:avLst/>
          </a:prstGeom>
          <a:noFill/>
          <a:ln>
            <a:noFill/>
          </a:ln>
        </p:spPr>
      </p:pic>
      <p:pic>
        <p:nvPicPr>
          <p:cNvPr id="1462" name="Google Shape;1462;p55">
            <a:hlinkClick r:id="" action="ppaction://hlinkshowjump?jump=nextslide"/>
          </p:cNvPr>
          <p:cNvPicPr preferRelativeResize="0"/>
          <p:nvPr/>
        </p:nvPicPr>
        <p:blipFill>
          <a:blip r:embed="rId5">
            <a:alphaModFix/>
          </a:blip>
          <a:stretch>
            <a:fillRect/>
          </a:stretch>
        </p:blipFill>
        <p:spPr>
          <a:xfrm flipH="1">
            <a:off x="237301" y="3724924"/>
            <a:ext cx="294875" cy="307964"/>
          </a:xfrm>
          <a:prstGeom prst="rect">
            <a:avLst/>
          </a:prstGeom>
          <a:noFill/>
          <a:ln>
            <a:noFill/>
          </a:ln>
        </p:spPr>
      </p:pic>
      <p:pic>
        <p:nvPicPr>
          <p:cNvPr id="1463" name="Google Shape;1463;p55">
            <a:hlinkClick r:id="" action="ppaction://noaction"/>
          </p:cNvPr>
          <p:cNvPicPr preferRelativeResize="0"/>
          <p:nvPr/>
        </p:nvPicPr>
        <p:blipFill rotWithShape="1">
          <a:blip r:embed="rId6">
            <a:alphaModFix/>
          </a:blip>
          <a:srcRect l="396" r="396"/>
          <a:stretch/>
        </p:blipFill>
        <p:spPr>
          <a:xfrm>
            <a:off x="228050" y="4350525"/>
            <a:ext cx="302603" cy="307950"/>
          </a:xfrm>
          <a:prstGeom prst="rect">
            <a:avLst/>
          </a:prstGeom>
          <a:noFill/>
          <a:ln>
            <a:noFill/>
          </a:ln>
        </p:spPr>
      </p:pic>
      <p:pic>
        <p:nvPicPr>
          <p:cNvPr id="1464" name="Google Shape;1464;p55">
            <a:hlinkClick r:id="rId7" action="ppaction://hlinksldjump"/>
          </p:cNvPr>
          <p:cNvPicPr preferRelativeResize="0"/>
          <p:nvPr/>
        </p:nvPicPr>
        <p:blipFill rotWithShape="1">
          <a:blip r:embed="rId8">
            <a:alphaModFix/>
          </a:blip>
          <a:srcRect t="465" b="475"/>
          <a:stretch/>
        </p:blipFill>
        <p:spPr>
          <a:xfrm>
            <a:off x="7903525" y="639025"/>
            <a:ext cx="265550" cy="258850"/>
          </a:xfrm>
          <a:prstGeom prst="rect">
            <a:avLst/>
          </a:prstGeom>
          <a:noFill/>
          <a:ln>
            <a:noFill/>
          </a:ln>
        </p:spPr>
      </p:pic>
      <p:grpSp>
        <p:nvGrpSpPr>
          <p:cNvPr id="1465" name="Google Shape;1465;p55"/>
          <p:cNvGrpSpPr/>
          <p:nvPr/>
        </p:nvGrpSpPr>
        <p:grpSpPr>
          <a:xfrm>
            <a:off x="4106725" y="2047238"/>
            <a:ext cx="308100" cy="308100"/>
            <a:chOff x="4106725" y="2023725"/>
            <a:chExt cx="308100" cy="308100"/>
          </a:xfrm>
        </p:grpSpPr>
        <p:sp>
          <p:nvSpPr>
            <p:cNvPr id="1466" name="Google Shape;1466;p55"/>
            <p:cNvSpPr/>
            <p:nvPr/>
          </p:nvSpPr>
          <p:spPr>
            <a:xfrm>
              <a:off x="4106725" y="2023725"/>
              <a:ext cx="308100" cy="308100"/>
            </a:xfrm>
            <a:prstGeom prst="rect">
              <a:avLst/>
            </a:prstGeom>
            <a:solidFill>
              <a:schemeClr val="l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213768" y="2086112"/>
              <a:ext cx="97408" cy="186677"/>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55"/>
          <p:cNvGrpSpPr/>
          <p:nvPr/>
        </p:nvGrpSpPr>
        <p:grpSpPr>
          <a:xfrm>
            <a:off x="4729177" y="2047238"/>
            <a:ext cx="308100" cy="308100"/>
            <a:chOff x="4572925" y="2023725"/>
            <a:chExt cx="308100" cy="308100"/>
          </a:xfrm>
        </p:grpSpPr>
        <p:sp>
          <p:nvSpPr>
            <p:cNvPr id="1475" name="Google Shape;1475;p55"/>
            <p:cNvSpPr/>
            <p:nvPr/>
          </p:nvSpPr>
          <p:spPr>
            <a:xfrm>
              <a:off x="4572925" y="2023725"/>
              <a:ext cx="308100" cy="308100"/>
            </a:xfrm>
            <a:prstGeom prst="rect">
              <a:avLst/>
            </a:prstGeom>
            <a:solidFill>
              <a:schemeClr val="l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678275" y="2078700"/>
              <a:ext cx="97399" cy="234686"/>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5"/>
          <p:cNvGrpSpPr/>
          <p:nvPr/>
        </p:nvGrpSpPr>
        <p:grpSpPr>
          <a:xfrm>
            <a:off x="5296819" y="2065506"/>
            <a:ext cx="308100" cy="308100"/>
            <a:chOff x="5039125" y="2023725"/>
            <a:chExt cx="308100" cy="308100"/>
          </a:xfrm>
        </p:grpSpPr>
        <p:sp>
          <p:nvSpPr>
            <p:cNvPr id="1478" name="Google Shape;1478;p55"/>
            <p:cNvSpPr/>
            <p:nvPr/>
          </p:nvSpPr>
          <p:spPr>
            <a:xfrm>
              <a:off x="5039125" y="2023725"/>
              <a:ext cx="308100" cy="308100"/>
            </a:xfrm>
            <a:prstGeom prst="rect">
              <a:avLst/>
            </a:prstGeom>
            <a:solidFill>
              <a:schemeClr val="l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5"/>
            <p:cNvGrpSpPr/>
            <p:nvPr/>
          </p:nvGrpSpPr>
          <p:grpSpPr>
            <a:xfrm>
              <a:off x="5090551" y="2079526"/>
              <a:ext cx="198467" cy="198451"/>
              <a:chOff x="935197" y="1793977"/>
              <a:chExt cx="256451" cy="256430"/>
            </a:xfrm>
          </p:grpSpPr>
          <p:sp>
            <p:nvSpPr>
              <p:cNvPr id="1480" name="Google Shape;1480;p5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2" name="Google Shape;1482;p55"/>
          <p:cNvSpPr txBox="1"/>
          <p:nvPr/>
        </p:nvSpPr>
        <p:spPr>
          <a:xfrm>
            <a:off x="3317600" y="4239925"/>
            <a:ext cx="3151800" cy="188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solidFill>
                  <a:schemeClr val="dk1"/>
                </a:solidFill>
                <a:latin typeface="Tajawal"/>
                <a:ea typeface="Tajawal"/>
                <a:cs typeface="Tajawal"/>
                <a:sym typeface="Tajawal"/>
              </a:rPr>
              <a:t>Please keep this slide for attribution</a:t>
            </a:r>
            <a:endParaRPr sz="1200" b="1">
              <a:solidFill>
                <a:schemeClr val="dk1"/>
              </a:solidFill>
              <a:latin typeface="Tajawal"/>
              <a:ea typeface="Tajawal"/>
              <a:cs typeface="Tajawal"/>
              <a:sym typeface="Tajawal"/>
            </a:endParaRPr>
          </a:p>
        </p:txBody>
      </p:sp>
      <p:sp>
        <p:nvSpPr>
          <p:cNvPr id="1483" name="Google Shape;1483;p55">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484" name="Google Shape;1484;p55">
            <a:hlinkClick r:id="rId3"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485" name="Google Shape;1485;p55">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486" name="Google Shape;1486;p55">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 name="ZoneTexte 1">
            <a:extLst>
              <a:ext uri="{FF2B5EF4-FFF2-40B4-BE49-F238E27FC236}">
                <a16:creationId xmlns:a16="http://schemas.microsoft.com/office/drawing/2014/main" id="{C9A99FA9-AD51-4A82-8369-BBFA42817AAB}"/>
              </a:ext>
            </a:extLst>
          </p:cNvPr>
          <p:cNvSpPr txBox="1"/>
          <p:nvPr/>
        </p:nvSpPr>
        <p:spPr>
          <a:xfrm>
            <a:off x="3092097" y="3198527"/>
            <a:ext cx="3890357" cy="553998"/>
          </a:xfrm>
          <a:prstGeom prst="rect">
            <a:avLst/>
          </a:prstGeom>
          <a:noFill/>
        </p:spPr>
        <p:txBody>
          <a:bodyPr wrap="square" rtlCol="0">
            <a:spAutoFit/>
          </a:bodyPr>
          <a:lstStyle/>
          <a:p>
            <a:r>
              <a:rPr lang="fr-FR" sz="1600" dirty="0">
                <a:solidFill>
                  <a:schemeClr val="bg2"/>
                </a:solidFill>
                <a:latin typeface="Tajawal" panose="020B0604020202020204" charset="-78"/>
                <a:cs typeface="Tajawal" panose="020B0604020202020204" charset="-78"/>
              </a:rPr>
              <a:t>https://ynov2dflipper.000webhostapp.com</a:t>
            </a:r>
          </a:p>
          <a:p>
            <a:endParaRPr lang="fr-FR" dirty="0"/>
          </a:p>
        </p:txBody>
      </p:sp>
      <p:sp>
        <p:nvSpPr>
          <p:cNvPr id="3" name="Rectangle 2">
            <a:extLst>
              <a:ext uri="{FF2B5EF4-FFF2-40B4-BE49-F238E27FC236}">
                <a16:creationId xmlns:a16="http://schemas.microsoft.com/office/drawing/2014/main" id="{95EAC1AC-A68A-47F4-B65E-FF8719A0D61D}"/>
              </a:ext>
            </a:extLst>
          </p:cNvPr>
          <p:cNvSpPr/>
          <p:nvPr/>
        </p:nvSpPr>
        <p:spPr>
          <a:xfrm>
            <a:off x="2128058" y="3640975"/>
            <a:ext cx="5519651" cy="871200"/>
          </a:xfrm>
          <a:prstGeom prst="rect">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3" name="Picture 2" descr="YNOV - French Tech Bordeaux">
            <a:extLst>
              <a:ext uri="{FF2B5EF4-FFF2-40B4-BE49-F238E27FC236}">
                <a16:creationId xmlns:a16="http://schemas.microsoft.com/office/drawing/2014/main" id="{967C2C57-145B-4D7E-9A3B-E693E73988DE}"/>
              </a:ext>
            </a:extLst>
          </p:cNvPr>
          <p:cNvPicPr>
            <a:picLocks noChangeAspect="1" noChangeArrowheads="1"/>
          </p:cNvPicPr>
          <p:nvPr/>
        </p:nvPicPr>
        <p:blipFill>
          <a:blip r:embed="rId12">
            <a:clrChange>
              <a:clrFrom>
                <a:srgbClr val="000000">
                  <a:alpha val="0"/>
                </a:srgbClr>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7276" y="3630803"/>
            <a:ext cx="1809645" cy="736606"/>
          </a:xfrm>
          <a:prstGeom prst="rect">
            <a:avLst/>
          </a:prstGeom>
          <a:noFill/>
        </p:spPr>
      </p:pic>
      <p:pic>
        <p:nvPicPr>
          <p:cNvPr id="35" name="Image 34" descr="Une image contenant allumé, sombre&#10;&#10;Description générée automatiquement">
            <a:extLst>
              <a:ext uri="{FF2B5EF4-FFF2-40B4-BE49-F238E27FC236}">
                <a16:creationId xmlns:a16="http://schemas.microsoft.com/office/drawing/2014/main" id="{1F85DEF3-8638-4A61-83F8-F53CBF8867FC}"/>
              </a:ext>
            </a:extLst>
          </p:cNvPr>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3346445" y="3545741"/>
            <a:ext cx="1151671" cy="906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7">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pic>
        <p:nvPicPr>
          <p:cNvPr id="377" name="Google Shape;377;p2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378" name="Google Shape;378;p2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379" name="Google Shape;379;p2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380" name="Google Shape;380;p2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381" name="Google Shape;381;p2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382" name="Google Shape;382;p2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383" name="Google Shape;383;p2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384" name="Google Shape;384;p2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3" name="Titre 2">
            <a:extLst>
              <a:ext uri="{FF2B5EF4-FFF2-40B4-BE49-F238E27FC236}">
                <a16:creationId xmlns:a16="http://schemas.microsoft.com/office/drawing/2014/main" id="{22DCC42E-22DA-422C-806B-916E5A1B4EC0}"/>
              </a:ext>
            </a:extLst>
          </p:cNvPr>
          <p:cNvSpPr>
            <a:spLocks noGrp="1"/>
          </p:cNvSpPr>
          <p:nvPr>
            <p:ph type="title"/>
          </p:nvPr>
        </p:nvSpPr>
        <p:spPr>
          <a:xfrm>
            <a:off x="3523523" y="338117"/>
            <a:ext cx="2364321" cy="501942"/>
          </a:xfrm>
        </p:spPr>
        <p:txBody>
          <a:bodyPr/>
          <a:lstStyle/>
          <a:p>
            <a:r>
              <a:rPr lang="fr-FR" sz="3200" dirty="0"/>
              <a:t>Sommaire</a:t>
            </a:r>
          </a:p>
        </p:txBody>
      </p:sp>
      <p:sp>
        <p:nvSpPr>
          <p:cNvPr id="4" name="ZoneTexte 3">
            <a:extLst>
              <a:ext uri="{FF2B5EF4-FFF2-40B4-BE49-F238E27FC236}">
                <a16:creationId xmlns:a16="http://schemas.microsoft.com/office/drawing/2014/main" id="{C2C8C2AB-C0C6-4050-BB57-DBE9BEAB8E5C}"/>
              </a:ext>
            </a:extLst>
          </p:cNvPr>
          <p:cNvSpPr txBox="1"/>
          <p:nvPr/>
        </p:nvSpPr>
        <p:spPr>
          <a:xfrm>
            <a:off x="2077712" y="957620"/>
            <a:ext cx="5255941" cy="5047536"/>
          </a:xfrm>
          <a:prstGeom prst="rect">
            <a:avLst/>
          </a:prstGeom>
          <a:noFill/>
        </p:spPr>
        <p:txBody>
          <a:bodyPr wrap="square" rtlCol="0">
            <a:spAutoFit/>
          </a:bodyPr>
          <a:lstStyle/>
          <a:p>
            <a:r>
              <a:rPr lang="fr-FR" dirty="0">
                <a:solidFill>
                  <a:schemeClr val="accent5"/>
                </a:solidFill>
                <a:latin typeface="Arial Black" panose="020B0A04020102020204" pitchFamily="34" charset="0"/>
              </a:rPr>
              <a:t>I.    Présentation  du Projet :</a:t>
            </a:r>
          </a:p>
          <a:p>
            <a:pPr marL="342900" indent="-342900">
              <a:buAutoNum type="arabicPeriod"/>
            </a:pPr>
            <a:r>
              <a:rPr lang="fr-FR" dirty="0">
                <a:solidFill>
                  <a:schemeClr val="bg1">
                    <a:lumMod val="10000"/>
                  </a:schemeClr>
                </a:solidFill>
              </a:rPr>
              <a:t>Contexte</a:t>
            </a:r>
          </a:p>
          <a:p>
            <a:pPr marL="342900" indent="-342900">
              <a:buAutoNum type="arabicPeriod"/>
            </a:pPr>
            <a:r>
              <a:rPr lang="fr-FR" dirty="0">
                <a:solidFill>
                  <a:schemeClr val="bg1">
                    <a:lumMod val="10000"/>
                  </a:schemeClr>
                </a:solidFill>
              </a:rPr>
              <a:t>Cahier de charges</a:t>
            </a:r>
          </a:p>
          <a:p>
            <a:pPr marL="400050" indent="-400050">
              <a:buAutoNum type="romanUcPeriod" startAt="2"/>
            </a:pPr>
            <a:r>
              <a:rPr lang="fr-FR" dirty="0">
                <a:solidFill>
                  <a:schemeClr val="accent5"/>
                </a:solidFill>
                <a:latin typeface="Arial Black" panose="020B0A04020102020204" pitchFamily="34" charset="0"/>
              </a:rPr>
              <a:t>Fonctionnalité du jeu :</a:t>
            </a:r>
          </a:p>
          <a:p>
            <a:pPr marL="342900" indent="-342900">
              <a:buFont typeface="+mj-lt"/>
              <a:buAutoNum type="arabicPeriod"/>
            </a:pPr>
            <a:r>
              <a:rPr lang="fr-FR" dirty="0">
                <a:solidFill>
                  <a:schemeClr val="bg1">
                    <a:lumMod val="10000"/>
                  </a:schemeClr>
                </a:solidFill>
                <a:latin typeface="+mn-lt"/>
              </a:rPr>
              <a:t>Technologies utilisées</a:t>
            </a:r>
          </a:p>
          <a:p>
            <a:pPr marL="342900" indent="-342900">
              <a:buFont typeface="+mj-lt"/>
              <a:buAutoNum type="arabicPeriod"/>
            </a:pPr>
            <a:r>
              <a:rPr lang="fr-FR" dirty="0">
                <a:solidFill>
                  <a:schemeClr val="bg1">
                    <a:lumMod val="10000"/>
                  </a:schemeClr>
                </a:solidFill>
                <a:latin typeface="+mn-lt"/>
              </a:rPr>
              <a:t>Avantages </a:t>
            </a:r>
          </a:p>
          <a:p>
            <a:pPr marL="342900" indent="-342900">
              <a:buFont typeface="+mj-lt"/>
              <a:buAutoNum type="arabicPeriod"/>
            </a:pPr>
            <a:r>
              <a:rPr lang="fr-FR" dirty="0">
                <a:solidFill>
                  <a:schemeClr val="bg1">
                    <a:lumMod val="10000"/>
                  </a:schemeClr>
                </a:solidFill>
                <a:latin typeface="+mn-lt"/>
              </a:rPr>
              <a:t>Inconvénients </a:t>
            </a:r>
          </a:p>
          <a:p>
            <a:r>
              <a:rPr lang="fr-FR" dirty="0">
                <a:solidFill>
                  <a:schemeClr val="accent5"/>
                </a:solidFill>
                <a:latin typeface="Arial Black" panose="020B0A04020102020204" pitchFamily="34" charset="0"/>
              </a:rPr>
              <a:t>III.   Analyse du projet :</a:t>
            </a:r>
          </a:p>
          <a:p>
            <a:pPr marL="342900" indent="-342900">
              <a:buFont typeface="+mj-lt"/>
              <a:buAutoNum type="arabicPeriod"/>
            </a:pPr>
            <a:r>
              <a:rPr lang="fr-FR" dirty="0">
                <a:solidFill>
                  <a:schemeClr val="bg1">
                    <a:lumMod val="10000"/>
                  </a:schemeClr>
                </a:solidFill>
              </a:rPr>
              <a:t>Organisation du projet</a:t>
            </a:r>
          </a:p>
          <a:p>
            <a:pPr marL="342900" indent="-342900">
              <a:buFont typeface="+mj-lt"/>
              <a:buAutoNum type="arabicPeriod"/>
            </a:pPr>
            <a:r>
              <a:rPr lang="fr-FR" dirty="0">
                <a:solidFill>
                  <a:schemeClr val="bg1">
                    <a:lumMod val="10000"/>
                  </a:schemeClr>
                </a:solidFill>
              </a:rPr>
              <a:t>Conception</a:t>
            </a:r>
          </a:p>
          <a:p>
            <a:pPr marL="342900" indent="-342900">
              <a:buFont typeface="+mj-lt"/>
              <a:buAutoNum type="arabicPeriod"/>
            </a:pPr>
            <a:r>
              <a:rPr lang="fr-FR" dirty="0">
                <a:solidFill>
                  <a:schemeClr val="bg1">
                    <a:lumMod val="10000"/>
                  </a:schemeClr>
                </a:solidFill>
              </a:rPr>
              <a:t>Environnement technique</a:t>
            </a:r>
          </a:p>
          <a:p>
            <a:r>
              <a:rPr lang="fr-FR" dirty="0">
                <a:solidFill>
                  <a:schemeClr val="accent5"/>
                </a:solidFill>
                <a:latin typeface="Arial Black" panose="020B0A04020102020204" pitchFamily="34" charset="0"/>
              </a:rPr>
              <a:t>IV.  Amélioration possible :</a:t>
            </a:r>
          </a:p>
          <a:p>
            <a:pPr marL="285750" indent="-285750">
              <a:buFont typeface="Arial" panose="020B0604020202020204" pitchFamily="34" charset="0"/>
              <a:buChar char="•"/>
            </a:pPr>
            <a:r>
              <a:rPr lang="fr-FR" dirty="0">
                <a:solidFill>
                  <a:schemeClr val="bg1">
                    <a:lumMod val="10000"/>
                  </a:schemeClr>
                </a:solidFill>
                <a:latin typeface="+mn-lt"/>
              </a:rPr>
              <a:t>Les plus qu’on pourra ajouter </a:t>
            </a:r>
          </a:p>
          <a:p>
            <a:r>
              <a:rPr lang="fr-FR" dirty="0">
                <a:solidFill>
                  <a:schemeClr val="accent5"/>
                </a:solidFill>
                <a:latin typeface="Arial Black" panose="020B0A04020102020204" pitchFamily="34" charset="0"/>
              </a:rPr>
              <a:t>V.   Conclusion :</a:t>
            </a:r>
          </a:p>
          <a:p>
            <a:pPr marL="342900" indent="-342900">
              <a:buFont typeface="+mj-lt"/>
              <a:buAutoNum type="arabicPeriod"/>
            </a:pPr>
            <a:r>
              <a:rPr lang="fr-FR" dirty="0">
                <a:solidFill>
                  <a:schemeClr val="bg1">
                    <a:lumMod val="10000"/>
                  </a:schemeClr>
                </a:solidFill>
                <a:latin typeface="+mn-lt"/>
              </a:rPr>
              <a:t>Conclusion pour la partie financement </a:t>
            </a:r>
          </a:p>
          <a:p>
            <a:pPr marL="342900" indent="-342900">
              <a:buFont typeface="+mj-lt"/>
              <a:buAutoNum type="arabicPeriod"/>
            </a:pPr>
            <a:r>
              <a:rPr lang="fr-FR" dirty="0">
                <a:solidFill>
                  <a:schemeClr val="bg1">
                    <a:lumMod val="10000"/>
                  </a:schemeClr>
                </a:solidFill>
                <a:latin typeface="+mn-lt"/>
              </a:rPr>
              <a:t>Conclusion générale du Projet</a:t>
            </a:r>
          </a:p>
          <a:p>
            <a:endParaRPr lang="fr-FR" sz="1600" dirty="0">
              <a:solidFill>
                <a:schemeClr val="accent5"/>
              </a:solidFill>
              <a:latin typeface="Arial Black" panose="020B0A04020102020204" pitchFamily="34" charset="0"/>
            </a:endParaRPr>
          </a:p>
          <a:p>
            <a:endParaRPr lang="fr-FR" sz="1800" dirty="0">
              <a:solidFill>
                <a:schemeClr val="bg1">
                  <a:lumMod val="10000"/>
                </a:schemeClr>
              </a:solidFill>
            </a:endParaRPr>
          </a:p>
          <a:p>
            <a:endParaRPr lang="fr-FR" sz="1800" dirty="0">
              <a:solidFill>
                <a:schemeClr val="bg1">
                  <a:lumMod val="10000"/>
                </a:schemeClr>
              </a:solidFill>
            </a:endParaRPr>
          </a:p>
          <a:p>
            <a:pPr marL="285750" indent="-285750">
              <a:buFontTx/>
              <a:buChar char="-"/>
            </a:pPr>
            <a:endParaRPr lang="fr-FR" sz="1800" dirty="0">
              <a:solidFill>
                <a:schemeClr val="bg1">
                  <a:lumMod val="10000"/>
                </a:schemeClr>
              </a:solidFill>
            </a:endParaRPr>
          </a:p>
          <a:p>
            <a:endParaRPr lang="fr-FR" dirty="0"/>
          </a:p>
          <a:p>
            <a:pPr marL="285750" indent="-285750">
              <a:buFontTx/>
              <a:buChar char="-"/>
            </a:pPr>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47"/>
          <p:cNvGrpSpPr/>
          <p:nvPr/>
        </p:nvGrpSpPr>
        <p:grpSpPr>
          <a:xfrm>
            <a:off x="2418350" y="3251300"/>
            <a:ext cx="4950300" cy="1725900"/>
            <a:chOff x="2418350" y="3251300"/>
            <a:chExt cx="4950300" cy="1725900"/>
          </a:xfrm>
        </p:grpSpPr>
        <p:sp>
          <p:nvSpPr>
            <p:cNvPr id="1249" name="Google Shape;1249;p47"/>
            <p:cNvSpPr/>
            <p:nvPr/>
          </p:nvSpPr>
          <p:spPr>
            <a:xfrm>
              <a:off x="2418350" y="3708200"/>
              <a:ext cx="49503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18350" y="3251300"/>
              <a:ext cx="4950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6880425" y="3251300"/>
              <a:ext cx="4881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47"/>
          <p:cNvSpPr txBox="1">
            <a:spLocks noGrp="1"/>
          </p:cNvSpPr>
          <p:nvPr>
            <p:ph type="title"/>
          </p:nvPr>
        </p:nvSpPr>
        <p:spPr>
          <a:xfrm>
            <a:off x="1378331" y="1956672"/>
            <a:ext cx="7030337" cy="76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dirty="0"/>
              <a:t>I.  Présentation du Projet</a:t>
            </a:r>
            <a:endParaRPr sz="4000" dirty="0"/>
          </a:p>
        </p:txBody>
      </p:sp>
      <p:pic>
        <p:nvPicPr>
          <p:cNvPr id="1255" name="Google Shape;1255;p47">
            <a:hlinkClick r:id="rId3" action="ppaction://hlinksldjump"/>
          </p:cNvPr>
          <p:cNvPicPr preferRelativeResize="0"/>
          <p:nvPr/>
        </p:nvPicPr>
        <p:blipFill rotWithShape="1">
          <a:blip r:embed="rId4">
            <a:alphaModFix/>
          </a:blip>
          <a:srcRect t="465" b="475"/>
          <a:stretch/>
        </p:blipFill>
        <p:spPr>
          <a:xfrm>
            <a:off x="7533725" y="496125"/>
            <a:ext cx="265550" cy="258850"/>
          </a:xfrm>
          <a:prstGeom prst="rect">
            <a:avLst/>
          </a:prstGeom>
          <a:noFill/>
          <a:ln>
            <a:noFill/>
          </a:ln>
        </p:spPr>
      </p:pic>
      <p:pic>
        <p:nvPicPr>
          <p:cNvPr id="1256" name="Google Shape;1256;p47">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257" name="Google Shape;1257;p47">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258" name="Google Shape;1258;p47">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259" name="Google Shape;1259;p47">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pic>
        <p:nvPicPr>
          <p:cNvPr id="1260" name="Google Shape;1260;p47">
            <a:hlinkClick r:id="rId3" action="ppaction://hlinksldjump"/>
          </p:cNvPr>
          <p:cNvPicPr preferRelativeResize="0"/>
          <p:nvPr/>
        </p:nvPicPr>
        <p:blipFill rotWithShape="1">
          <a:blip r:embed="rId4">
            <a:alphaModFix/>
          </a:blip>
          <a:srcRect t="465" b="475"/>
          <a:stretch/>
        </p:blipFill>
        <p:spPr>
          <a:xfrm>
            <a:off x="6991700" y="3350325"/>
            <a:ext cx="265550" cy="258850"/>
          </a:xfrm>
          <a:prstGeom prst="rect">
            <a:avLst/>
          </a:prstGeom>
          <a:noFill/>
          <a:ln>
            <a:noFill/>
          </a:ln>
        </p:spPr>
      </p:pic>
      <p:sp>
        <p:nvSpPr>
          <p:cNvPr id="1261" name="Google Shape;1261;p47">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262" name="Google Shape;1262;p47">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263" name="Google Shape;1263;p47">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264" name="Google Shape;1264;p47">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pic>
        <p:nvPicPr>
          <p:cNvPr id="3" name="Image 2" descr="Une image contenant sombre, allumé&#10;&#10;Description générée automatiquement">
            <a:extLst>
              <a:ext uri="{FF2B5EF4-FFF2-40B4-BE49-F238E27FC236}">
                <a16:creationId xmlns:a16="http://schemas.microsoft.com/office/drawing/2014/main" id="{749EEBC7-B097-42A6-A7C3-636DBEF4A652}"/>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Lst>
          </a:blip>
          <a:stretch>
            <a:fillRect/>
          </a:stretch>
        </p:blipFill>
        <p:spPr>
          <a:xfrm>
            <a:off x="2418350" y="3696048"/>
            <a:ext cx="4950300" cy="1281152"/>
          </a:xfrm>
          <a:prstGeom prst="rect">
            <a:avLst/>
          </a:prstGeom>
          <a:ln>
            <a:noFill/>
          </a:ln>
          <a:effectLst>
            <a:softEdge rad="112500"/>
          </a:effectLst>
        </p:spPr>
      </p:pic>
    </p:spTree>
    <p:extLst>
      <p:ext uri="{BB962C8B-B14F-4D97-AF65-F5344CB8AC3E}">
        <p14:creationId xmlns:p14="http://schemas.microsoft.com/office/powerpoint/2010/main" val="220628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5" name="Google Shape;495;p31">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496" name="Google Shape;496;p31">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97" name="Google Shape;497;p31">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98" name="Google Shape;498;p31">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99" name="Google Shape;499;p31">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500" name="Google Shape;500;p31">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501" name="Google Shape;501;p31">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502" name="Google Shape;502;p31">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503" name="Google Shape;503;p31">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16" name="object 3">
            <a:extLst>
              <a:ext uri="{FF2B5EF4-FFF2-40B4-BE49-F238E27FC236}">
                <a16:creationId xmlns:a16="http://schemas.microsoft.com/office/drawing/2014/main" id="{2FBF928A-1134-4DF6-8E22-6F25A00ACC91}"/>
              </a:ext>
            </a:extLst>
          </p:cNvPr>
          <p:cNvSpPr/>
          <p:nvPr/>
        </p:nvSpPr>
        <p:spPr>
          <a:xfrm>
            <a:off x="1488874" y="1199970"/>
            <a:ext cx="6161484" cy="20092"/>
          </a:xfrm>
          <a:custGeom>
            <a:avLst/>
            <a:gdLst/>
            <a:ahLst/>
            <a:cxnLst/>
            <a:rect l="l" t="t" r="r" b="b"/>
            <a:pathLst>
              <a:path w="8763000" h="28575">
                <a:moveTo>
                  <a:pt x="0" y="28574"/>
                </a:moveTo>
                <a:lnTo>
                  <a:pt x="0" y="0"/>
                </a:lnTo>
                <a:lnTo>
                  <a:pt x="8762999" y="0"/>
                </a:lnTo>
                <a:lnTo>
                  <a:pt x="8762999" y="28574"/>
                </a:lnTo>
                <a:lnTo>
                  <a:pt x="0"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17" name="object 4">
            <a:extLst>
              <a:ext uri="{FF2B5EF4-FFF2-40B4-BE49-F238E27FC236}">
                <a16:creationId xmlns:a16="http://schemas.microsoft.com/office/drawing/2014/main" id="{5E2946A3-F5ED-4DAC-AEE6-71D9C8F2BAF3}"/>
              </a:ext>
            </a:extLst>
          </p:cNvPr>
          <p:cNvSpPr/>
          <p:nvPr/>
        </p:nvSpPr>
        <p:spPr>
          <a:xfrm>
            <a:off x="1491032" y="370369"/>
            <a:ext cx="6161484" cy="20092"/>
          </a:xfrm>
          <a:custGeom>
            <a:avLst/>
            <a:gdLst/>
            <a:ahLst/>
            <a:cxnLst/>
            <a:rect l="l" t="t" r="r" b="b"/>
            <a:pathLst>
              <a:path w="8763000" h="28575">
                <a:moveTo>
                  <a:pt x="0" y="28574"/>
                </a:moveTo>
                <a:lnTo>
                  <a:pt x="0" y="0"/>
                </a:lnTo>
                <a:lnTo>
                  <a:pt x="8762999" y="0"/>
                </a:lnTo>
                <a:lnTo>
                  <a:pt x="8762999" y="28574"/>
                </a:lnTo>
                <a:lnTo>
                  <a:pt x="0"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18" name="object 6">
            <a:extLst>
              <a:ext uri="{FF2B5EF4-FFF2-40B4-BE49-F238E27FC236}">
                <a16:creationId xmlns:a16="http://schemas.microsoft.com/office/drawing/2014/main" id="{EFC48673-B563-44DD-B4AD-EBEBFE88E1B4}"/>
              </a:ext>
            </a:extLst>
          </p:cNvPr>
          <p:cNvSpPr txBox="1"/>
          <p:nvPr/>
        </p:nvSpPr>
        <p:spPr>
          <a:xfrm>
            <a:off x="1479944" y="4645983"/>
            <a:ext cx="414338" cy="374691"/>
          </a:xfrm>
          <a:prstGeom prst="rect">
            <a:avLst/>
          </a:prstGeom>
        </p:spPr>
        <p:txBody>
          <a:bodyPr vert="horz" wrap="square" lIns="0" tIns="8037" rIns="0" bIns="0" rtlCol="0">
            <a:spAutoFit/>
          </a:bodyPr>
          <a:lstStyle/>
          <a:p>
            <a:pPr marL="8929" marR="119654" defTabSz="642915">
              <a:lnSpc>
                <a:spcPct val="125000"/>
              </a:lnSpc>
              <a:spcBef>
                <a:spcPts val="63"/>
              </a:spcBef>
              <a:buClrTx/>
            </a:pPr>
            <a:r>
              <a:rPr sz="633" b="1" kern="1200" spc="18" dirty="0">
                <a:solidFill>
                  <a:srgbClr val="F6F1E7"/>
                </a:solidFill>
                <a:latin typeface="Lato"/>
                <a:ea typeface="+mn-ea"/>
                <a:cs typeface="Lato"/>
              </a:rPr>
              <a:t>Y</a:t>
            </a:r>
            <a:r>
              <a:rPr sz="633" b="1" kern="1200" spc="-80" dirty="0">
                <a:solidFill>
                  <a:srgbClr val="F6F1E7"/>
                </a:solidFill>
                <a:latin typeface="Lato"/>
                <a:ea typeface="+mn-ea"/>
                <a:cs typeface="Lato"/>
              </a:rPr>
              <a:t> </a:t>
            </a:r>
            <a:r>
              <a:rPr sz="633" b="1" kern="1200" spc="7" dirty="0">
                <a:solidFill>
                  <a:srgbClr val="F6F1E7"/>
                </a:solidFill>
                <a:latin typeface="Lato"/>
                <a:ea typeface="+mn-ea"/>
                <a:cs typeface="Lato"/>
              </a:rPr>
              <a:t>N</a:t>
            </a:r>
            <a:r>
              <a:rPr sz="633" b="1" kern="1200" spc="-77" dirty="0">
                <a:solidFill>
                  <a:srgbClr val="F6F1E7"/>
                </a:solidFill>
                <a:latin typeface="Lato"/>
                <a:ea typeface="+mn-ea"/>
                <a:cs typeface="Lato"/>
              </a:rPr>
              <a:t> </a:t>
            </a:r>
            <a:r>
              <a:rPr sz="633" b="1" kern="1200" spc="11" dirty="0">
                <a:solidFill>
                  <a:srgbClr val="F6F1E7"/>
                </a:solidFill>
                <a:latin typeface="Lato"/>
                <a:ea typeface="+mn-ea"/>
                <a:cs typeface="Lato"/>
              </a:rPr>
              <a:t>O</a:t>
            </a:r>
            <a:r>
              <a:rPr sz="633" b="1" kern="1200" spc="-77" dirty="0">
                <a:solidFill>
                  <a:srgbClr val="F6F1E7"/>
                </a:solidFill>
                <a:latin typeface="Lato"/>
                <a:ea typeface="+mn-ea"/>
                <a:cs typeface="Lato"/>
              </a:rPr>
              <a:t> </a:t>
            </a:r>
            <a:r>
              <a:rPr sz="633" b="1" kern="1200" spc="25" dirty="0">
                <a:solidFill>
                  <a:srgbClr val="F6F1E7"/>
                </a:solidFill>
                <a:latin typeface="Lato"/>
                <a:ea typeface="+mn-ea"/>
                <a:cs typeface="Lato"/>
              </a:rPr>
              <a:t>V  </a:t>
            </a:r>
            <a:r>
              <a:rPr sz="633" b="1" kern="1200" spc="11" dirty="0">
                <a:solidFill>
                  <a:srgbClr val="F6F1E7"/>
                </a:solidFill>
                <a:latin typeface="Lato"/>
                <a:ea typeface="+mn-ea"/>
                <a:cs typeface="Lato"/>
              </a:rPr>
              <a:t>2</a:t>
            </a:r>
            <a:r>
              <a:rPr sz="633" b="1" kern="1200" spc="-63" dirty="0">
                <a:solidFill>
                  <a:srgbClr val="F6F1E7"/>
                </a:solidFill>
                <a:latin typeface="Lato"/>
                <a:ea typeface="+mn-ea"/>
                <a:cs typeface="Lato"/>
              </a:rPr>
              <a:t> </a:t>
            </a:r>
            <a:r>
              <a:rPr sz="633" b="1" kern="1200" spc="7" dirty="0">
                <a:solidFill>
                  <a:srgbClr val="F6F1E7"/>
                </a:solidFill>
                <a:latin typeface="Lato"/>
                <a:ea typeface="+mn-ea"/>
                <a:cs typeface="Lato"/>
              </a:rPr>
              <a:t>D</a:t>
            </a:r>
            <a:endParaRPr sz="633" kern="1200">
              <a:solidFill>
                <a:prstClr val="black"/>
              </a:solidFill>
              <a:latin typeface="Lato"/>
              <a:ea typeface="+mn-ea"/>
              <a:cs typeface="Lato"/>
            </a:endParaRPr>
          </a:p>
          <a:p>
            <a:pPr marL="8929" defTabSz="642915">
              <a:spcBef>
                <a:spcPts val="190"/>
              </a:spcBef>
              <a:buClrTx/>
            </a:pPr>
            <a:r>
              <a:rPr sz="633" b="1" kern="1200" spc="7" dirty="0">
                <a:solidFill>
                  <a:srgbClr val="F6F1E7"/>
                </a:solidFill>
                <a:latin typeface="Lato"/>
                <a:ea typeface="+mn-ea"/>
                <a:cs typeface="Lato"/>
              </a:rPr>
              <a:t>F</a:t>
            </a:r>
            <a:r>
              <a:rPr sz="633" b="1" kern="1200" spc="-67" dirty="0">
                <a:solidFill>
                  <a:srgbClr val="F6F1E7"/>
                </a:solidFill>
                <a:latin typeface="Lato"/>
                <a:ea typeface="+mn-ea"/>
                <a:cs typeface="Lato"/>
              </a:rPr>
              <a:t> </a:t>
            </a:r>
            <a:r>
              <a:rPr sz="633" b="1" kern="1200" spc="7" dirty="0">
                <a:solidFill>
                  <a:srgbClr val="F6F1E7"/>
                </a:solidFill>
                <a:latin typeface="Lato"/>
                <a:ea typeface="+mn-ea"/>
                <a:cs typeface="Lato"/>
              </a:rPr>
              <a:t>L</a:t>
            </a:r>
            <a:r>
              <a:rPr sz="633" b="1" kern="1200" spc="-63" dirty="0">
                <a:solidFill>
                  <a:srgbClr val="F6F1E7"/>
                </a:solidFill>
                <a:latin typeface="Lato"/>
                <a:ea typeface="+mn-ea"/>
                <a:cs typeface="Lato"/>
              </a:rPr>
              <a:t> </a:t>
            </a:r>
            <a:r>
              <a:rPr sz="633" b="1" kern="1200" spc="18" dirty="0">
                <a:solidFill>
                  <a:srgbClr val="F6F1E7"/>
                </a:solidFill>
                <a:latin typeface="Lato"/>
                <a:ea typeface="+mn-ea"/>
                <a:cs typeface="Lato"/>
              </a:rPr>
              <a:t>I</a:t>
            </a:r>
            <a:r>
              <a:rPr sz="633" b="1" kern="1200" spc="-67" dirty="0">
                <a:solidFill>
                  <a:srgbClr val="F6F1E7"/>
                </a:solidFill>
                <a:latin typeface="Lato"/>
                <a:ea typeface="+mn-ea"/>
                <a:cs typeface="Lato"/>
              </a:rPr>
              <a:t> </a:t>
            </a:r>
            <a:r>
              <a:rPr sz="633" b="1" kern="1200" spc="14" dirty="0">
                <a:solidFill>
                  <a:srgbClr val="F6F1E7"/>
                </a:solidFill>
                <a:latin typeface="Lato"/>
                <a:ea typeface="+mn-ea"/>
                <a:cs typeface="Lato"/>
              </a:rPr>
              <a:t>P</a:t>
            </a:r>
            <a:r>
              <a:rPr sz="633" b="1" kern="1200" spc="-63" dirty="0">
                <a:solidFill>
                  <a:srgbClr val="F6F1E7"/>
                </a:solidFill>
                <a:latin typeface="Lato"/>
                <a:ea typeface="+mn-ea"/>
                <a:cs typeface="Lato"/>
              </a:rPr>
              <a:t> </a:t>
            </a:r>
            <a:r>
              <a:rPr sz="633" b="1" kern="1200" spc="14" dirty="0">
                <a:solidFill>
                  <a:srgbClr val="F6F1E7"/>
                </a:solidFill>
                <a:latin typeface="Lato"/>
                <a:ea typeface="+mn-ea"/>
                <a:cs typeface="Lato"/>
              </a:rPr>
              <a:t>P</a:t>
            </a:r>
            <a:r>
              <a:rPr sz="633" b="1" kern="1200" spc="-67" dirty="0">
                <a:solidFill>
                  <a:srgbClr val="F6F1E7"/>
                </a:solidFill>
                <a:latin typeface="Lato"/>
                <a:ea typeface="+mn-ea"/>
                <a:cs typeface="Lato"/>
              </a:rPr>
              <a:t> </a:t>
            </a:r>
            <a:r>
              <a:rPr sz="633" b="1" kern="1200" spc="11" dirty="0">
                <a:solidFill>
                  <a:srgbClr val="F6F1E7"/>
                </a:solidFill>
                <a:latin typeface="Lato"/>
                <a:ea typeface="+mn-ea"/>
                <a:cs typeface="Lato"/>
              </a:rPr>
              <a:t>E</a:t>
            </a:r>
            <a:r>
              <a:rPr sz="633" b="1" kern="1200" spc="-63" dirty="0">
                <a:solidFill>
                  <a:srgbClr val="F6F1E7"/>
                </a:solidFill>
                <a:latin typeface="Lato"/>
                <a:ea typeface="+mn-ea"/>
                <a:cs typeface="Lato"/>
              </a:rPr>
              <a:t> </a:t>
            </a:r>
            <a:r>
              <a:rPr sz="633" b="1" kern="1200" spc="21" dirty="0">
                <a:solidFill>
                  <a:srgbClr val="F6F1E7"/>
                </a:solidFill>
                <a:latin typeface="Lato"/>
                <a:ea typeface="+mn-ea"/>
                <a:cs typeface="Lato"/>
              </a:rPr>
              <a:t>R</a:t>
            </a:r>
            <a:endParaRPr sz="633" kern="1200">
              <a:solidFill>
                <a:prstClr val="black"/>
              </a:solidFill>
              <a:latin typeface="Lato"/>
              <a:ea typeface="+mn-ea"/>
              <a:cs typeface="Lato"/>
            </a:endParaRPr>
          </a:p>
        </p:txBody>
      </p:sp>
      <p:sp>
        <p:nvSpPr>
          <p:cNvPr id="22" name="object 10">
            <a:extLst>
              <a:ext uri="{FF2B5EF4-FFF2-40B4-BE49-F238E27FC236}">
                <a16:creationId xmlns:a16="http://schemas.microsoft.com/office/drawing/2014/main" id="{EAA2D3F3-6A27-4718-8C00-CD8CD6CE660B}"/>
              </a:ext>
            </a:extLst>
          </p:cNvPr>
          <p:cNvSpPr/>
          <p:nvPr/>
        </p:nvSpPr>
        <p:spPr>
          <a:xfrm>
            <a:off x="1484151" y="2358144"/>
            <a:ext cx="1948904" cy="20092"/>
          </a:xfrm>
          <a:custGeom>
            <a:avLst/>
            <a:gdLst/>
            <a:ahLst/>
            <a:cxnLst/>
            <a:rect l="l" t="t" r="r" b="b"/>
            <a:pathLst>
              <a:path w="2771775" h="28575">
                <a:moveTo>
                  <a:pt x="2771774" y="28574"/>
                </a:moveTo>
                <a:lnTo>
                  <a:pt x="0" y="28574"/>
                </a:lnTo>
                <a:lnTo>
                  <a:pt x="0" y="0"/>
                </a:lnTo>
                <a:lnTo>
                  <a:pt x="2771774" y="0"/>
                </a:lnTo>
                <a:lnTo>
                  <a:pt x="2771774"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23" name="object 11">
            <a:extLst>
              <a:ext uri="{FF2B5EF4-FFF2-40B4-BE49-F238E27FC236}">
                <a16:creationId xmlns:a16="http://schemas.microsoft.com/office/drawing/2014/main" id="{9ABAF818-A82E-4C6F-9298-1FCE2798899B}"/>
              </a:ext>
            </a:extLst>
          </p:cNvPr>
          <p:cNvSpPr txBox="1"/>
          <p:nvPr/>
        </p:nvSpPr>
        <p:spPr>
          <a:xfrm>
            <a:off x="1477783" y="2099721"/>
            <a:ext cx="763935" cy="247353"/>
          </a:xfrm>
          <a:prstGeom prst="rect">
            <a:avLst/>
          </a:prstGeom>
        </p:spPr>
        <p:txBody>
          <a:bodyPr vert="horz" wrap="square" lIns="0" tIns="9376" rIns="0" bIns="0" rtlCol="0">
            <a:spAutoFit/>
          </a:bodyPr>
          <a:lstStyle/>
          <a:p>
            <a:pPr marL="8929" defTabSz="642915">
              <a:spcBef>
                <a:spcPts val="74"/>
              </a:spcBef>
              <a:buClrTx/>
            </a:pPr>
            <a:r>
              <a:rPr sz="773" b="1" kern="1200" spc="35" dirty="0">
                <a:solidFill>
                  <a:srgbClr val="ED876F"/>
                </a:solidFill>
                <a:latin typeface="Lato"/>
                <a:ea typeface="+mn-ea"/>
                <a:cs typeface="Lato"/>
              </a:rPr>
              <a:t>étude </a:t>
            </a:r>
            <a:r>
              <a:rPr sz="773" b="1" kern="1200" spc="21" dirty="0">
                <a:solidFill>
                  <a:srgbClr val="ED876F"/>
                </a:solidFill>
                <a:latin typeface="Lato"/>
                <a:ea typeface="+mn-ea"/>
                <a:cs typeface="Lato"/>
              </a:rPr>
              <a:t>du</a:t>
            </a:r>
            <a:r>
              <a:rPr sz="773" b="1" kern="1200" spc="7" dirty="0">
                <a:solidFill>
                  <a:srgbClr val="ED876F"/>
                </a:solidFill>
                <a:latin typeface="Lato"/>
                <a:ea typeface="+mn-ea"/>
                <a:cs typeface="Lato"/>
              </a:rPr>
              <a:t> </a:t>
            </a:r>
            <a:r>
              <a:rPr sz="773" b="1" kern="1200" spc="39" dirty="0" err="1">
                <a:solidFill>
                  <a:srgbClr val="ED876F"/>
                </a:solidFill>
                <a:latin typeface="Lato"/>
                <a:ea typeface="+mn-ea"/>
                <a:cs typeface="Lato"/>
              </a:rPr>
              <a:t>projet</a:t>
            </a:r>
            <a:endParaRPr sz="773" kern="1200" dirty="0">
              <a:solidFill>
                <a:prstClr val="black"/>
              </a:solidFill>
              <a:latin typeface="Lato"/>
              <a:ea typeface="+mn-ea"/>
              <a:cs typeface="Lato"/>
            </a:endParaRPr>
          </a:p>
        </p:txBody>
      </p:sp>
      <p:sp>
        <p:nvSpPr>
          <p:cNvPr id="24" name="object 12">
            <a:extLst>
              <a:ext uri="{FF2B5EF4-FFF2-40B4-BE49-F238E27FC236}">
                <a16:creationId xmlns:a16="http://schemas.microsoft.com/office/drawing/2014/main" id="{D9CA4504-9E0B-48E0-A5C2-E8A183D9E682}"/>
              </a:ext>
            </a:extLst>
          </p:cNvPr>
          <p:cNvSpPr/>
          <p:nvPr/>
        </p:nvSpPr>
        <p:spPr>
          <a:xfrm>
            <a:off x="1484151" y="2773375"/>
            <a:ext cx="1948904" cy="20092"/>
          </a:xfrm>
          <a:custGeom>
            <a:avLst/>
            <a:gdLst/>
            <a:ahLst/>
            <a:cxnLst/>
            <a:rect l="l" t="t" r="r" b="b"/>
            <a:pathLst>
              <a:path w="2771775" h="28575">
                <a:moveTo>
                  <a:pt x="2771774" y="28574"/>
                </a:moveTo>
                <a:lnTo>
                  <a:pt x="0" y="28574"/>
                </a:lnTo>
                <a:lnTo>
                  <a:pt x="0" y="0"/>
                </a:lnTo>
                <a:lnTo>
                  <a:pt x="2771774" y="0"/>
                </a:lnTo>
                <a:lnTo>
                  <a:pt x="2771774"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25" name="object 13">
            <a:extLst>
              <a:ext uri="{FF2B5EF4-FFF2-40B4-BE49-F238E27FC236}">
                <a16:creationId xmlns:a16="http://schemas.microsoft.com/office/drawing/2014/main" id="{BD4CFD02-7DDF-4E9A-9EFC-870FFE428100}"/>
              </a:ext>
            </a:extLst>
          </p:cNvPr>
          <p:cNvSpPr txBox="1"/>
          <p:nvPr/>
        </p:nvSpPr>
        <p:spPr>
          <a:xfrm>
            <a:off x="1477783" y="2512486"/>
            <a:ext cx="1337221" cy="109121"/>
          </a:xfrm>
          <a:prstGeom prst="rect">
            <a:avLst/>
          </a:prstGeom>
        </p:spPr>
        <p:txBody>
          <a:bodyPr vert="horz" wrap="square" lIns="0" tIns="11609" rIns="0" bIns="0" rtlCol="0">
            <a:spAutoFit/>
          </a:bodyPr>
          <a:lstStyle/>
          <a:p>
            <a:pPr marL="8929" defTabSz="642915">
              <a:spcBef>
                <a:spcPts val="91"/>
              </a:spcBef>
              <a:buClrTx/>
            </a:pPr>
            <a:r>
              <a:rPr sz="633" b="1" kern="1200" spc="42" dirty="0">
                <a:solidFill>
                  <a:srgbClr val="ED876F"/>
                </a:solidFill>
                <a:latin typeface="Lato"/>
                <a:ea typeface="+mn-ea"/>
                <a:cs typeface="Lato"/>
              </a:rPr>
              <a:t>GRAPHISME </a:t>
            </a:r>
            <a:r>
              <a:rPr sz="633" b="1" kern="1200" spc="25" dirty="0">
                <a:solidFill>
                  <a:srgbClr val="ED876F"/>
                </a:solidFill>
                <a:latin typeface="Lato"/>
                <a:ea typeface="+mn-ea"/>
                <a:cs typeface="Lato"/>
              </a:rPr>
              <a:t>ET </a:t>
            </a:r>
            <a:r>
              <a:rPr sz="633" b="1" kern="1200" spc="35" dirty="0">
                <a:solidFill>
                  <a:srgbClr val="ED876F"/>
                </a:solidFill>
                <a:latin typeface="Lato"/>
                <a:ea typeface="+mn-ea"/>
                <a:cs typeface="Lato"/>
              </a:rPr>
              <a:t>DESIGN </a:t>
            </a:r>
            <a:r>
              <a:rPr sz="633" b="1" kern="1200" spc="21" dirty="0">
                <a:solidFill>
                  <a:srgbClr val="ED876F"/>
                </a:solidFill>
                <a:latin typeface="Lato"/>
                <a:ea typeface="+mn-ea"/>
                <a:cs typeface="Lato"/>
              </a:rPr>
              <a:t>DU</a:t>
            </a:r>
            <a:r>
              <a:rPr sz="633" b="1" kern="1200" spc="-11" dirty="0">
                <a:solidFill>
                  <a:srgbClr val="ED876F"/>
                </a:solidFill>
                <a:latin typeface="Lato"/>
                <a:ea typeface="+mn-ea"/>
                <a:cs typeface="Lato"/>
              </a:rPr>
              <a:t> </a:t>
            </a:r>
            <a:r>
              <a:rPr sz="633" b="1" kern="1200" spc="32" dirty="0">
                <a:solidFill>
                  <a:srgbClr val="ED876F"/>
                </a:solidFill>
                <a:latin typeface="Lato"/>
                <a:ea typeface="+mn-ea"/>
                <a:cs typeface="Lato"/>
              </a:rPr>
              <a:t>JEU</a:t>
            </a:r>
            <a:endParaRPr sz="633" kern="1200">
              <a:solidFill>
                <a:prstClr val="black"/>
              </a:solidFill>
              <a:latin typeface="Lato"/>
              <a:ea typeface="+mn-ea"/>
              <a:cs typeface="Lato"/>
            </a:endParaRPr>
          </a:p>
        </p:txBody>
      </p:sp>
      <p:sp>
        <p:nvSpPr>
          <p:cNvPr id="26" name="object 14">
            <a:extLst>
              <a:ext uri="{FF2B5EF4-FFF2-40B4-BE49-F238E27FC236}">
                <a16:creationId xmlns:a16="http://schemas.microsoft.com/office/drawing/2014/main" id="{82B9E17F-28B2-4664-8032-7C21BEF13DFA}"/>
              </a:ext>
            </a:extLst>
          </p:cNvPr>
          <p:cNvSpPr/>
          <p:nvPr/>
        </p:nvSpPr>
        <p:spPr>
          <a:xfrm>
            <a:off x="1487499" y="3194178"/>
            <a:ext cx="1948904" cy="20092"/>
          </a:xfrm>
          <a:custGeom>
            <a:avLst/>
            <a:gdLst/>
            <a:ahLst/>
            <a:cxnLst/>
            <a:rect l="l" t="t" r="r" b="b"/>
            <a:pathLst>
              <a:path w="2771775" h="28575">
                <a:moveTo>
                  <a:pt x="0" y="28574"/>
                </a:moveTo>
                <a:lnTo>
                  <a:pt x="0" y="0"/>
                </a:lnTo>
                <a:lnTo>
                  <a:pt x="2771774" y="0"/>
                </a:lnTo>
                <a:lnTo>
                  <a:pt x="2771774" y="28574"/>
                </a:lnTo>
                <a:lnTo>
                  <a:pt x="0"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27" name="object 15">
            <a:extLst>
              <a:ext uri="{FF2B5EF4-FFF2-40B4-BE49-F238E27FC236}">
                <a16:creationId xmlns:a16="http://schemas.microsoft.com/office/drawing/2014/main" id="{AF9691F2-979A-41D6-A29C-FE36156A8E49}"/>
              </a:ext>
            </a:extLst>
          </p:cNvPr>
          <p:cNvSpPr txBox="1"/>
          <p:nvPr/>
        </p:nvSpPr>
        <p:spPr>
          <a:xfrm>
            <a:off x="1473366" y="2934125"/>
            <a:ext cx="1457324" cy="101480"/>
          </a:xfrm>
          <a:prstGeom prst="rect">
            <a:avLst/>
          </a:prstGeom>
        </p:spPr>
        <p:txBody>
          <a:bodyPr vert="horz" wrap="square" lIns="0" tIns="9376" rIns="0" bIns="0" rtlCol="0">
            <a:spAutoFit/>
          </a:bodyPr>
          <a:lstStyle/>
          <a:p>
            <a:pPr marL="8929" defTabSz="642915">
              <a:spcBef>
                <a:spcPts val="74"/>
              </a:spcBef>
              <a:buClrTx/>
            </a:pPr>
            <a:r>
              <a:rPr sz="598" b="1" kern="1200" spc="25" dirty="0">
                <a:solidFill>
                  <a:srgbClr val="ED876F"/>
                </a:solidFill>
                <a:latin typeface="Lato"/>
                <a:ea typeface="+mn-ea"/>
                <a:cs typeface="Lato"/>
              </a:rPr>
              <a:t>DEVELOPPEMENT </a:t>
            </a:r>
            <a:r>
              <a:rPr sz="598" b="1" kern="1200" spc="11" dirty="0">
                <a:solidFill>
                  <a:srgbClr val="ED876F"/>
                </a:solidFill>
                <a:latin typeface="Lato"/>
                <a:ea typeface="+mn-ea"/>
                <a:cs typeface="Lato"/>
              </a:rPr>
              <a:t>DE </a:t>
            </a:r>
            <a:r>
              <a:rPr sz="598" b="1" kern="1200" spc="18" dirty="0">
                <a:solidFill>
                  <a:srgbClr val="ED876F"/>
                </a:solidFill>
                <a:latin typeface="Lato"/>
                <a:ea typeface="+mn-ea"/>
                <a:cs typeface="Lato"/>
              </a:rPr>
              <a:t>JEU SUR</a:t>
            </a:r>
            <a:r>
              <a:rPr sz="598" b="1" kern="1200" spc="42" dirty="0">
                <a:solidFill>
                  <a:srgbClr val="ED876F"/>
                </a:solidFill>
                <a:latin typeface="Lato"/>
                <a:ea typeface="+mn-ea"/>
                <a:cs typeface="Lato"/>
              </a:rPr>
              <a:t> </a:t>
            </a:r>
            <a:r>
              <a:rPr sz="598" b="1" kern="1200" spc="21" dirty="0">
                <a:solidFill>
                  <a:srgbClr val="ED876F"/>
                </a:solidFill>
                <a:latin typeface="Lato"/>
                <a:ea typeface="+mn-ea"/>
                <a:cs typeface="Lato"/>
              </a:rPr>
              <a:t>UNITY</a:t>
            </a:r>
            <a:endParaRPr sz="598" kern="1200">
              <a:solidFill>
                <a:prstClr val="black"/>
              </a:solidFill>
              <a:latin typeface="Lato"/>
              <a:ea typeface="+mn-ea"/>
              <a:cs typeface="Lato"/>
            </a:endParaRPr>
          </a:p>
        </p:txBody>
      </p:sp>
      <p:sp>
        <p:nvSpPr>
          <p:cNvPr id="28" name="object 16">
            <a:extLst>
              <a:ext uri="{FF2B5EF4-FFF2-40B4-BE49-F238E27FC236}">
                <a16:creationId xmlns:a16="http://schemas.microsoft.com/office/drawing/2014/main" id="{736F49FB-DE93-44D6-A090-4F4F842A3FC1}"/>
              </a:ext>
            </a:extLst>
          </p:cNvPr>
          <p:cNvSpPr/>
          <p:nvPr/>
        </p:nvSpPr>
        <p:spPr>
          <a:xfrm>
            <a:off x="1489252" y="3602958"/>
            <a:ext cx="1948904" cy="20092"/>
          </a:xfrm>
          <a:custGeom>
            <a:avLst/>
            <a:gdLst/>
            <a:ahLst/>
            <a:cxnLst/>
            <a:rect l="l" t="t" r="r" b="b"/>
            <a:pathLst>
              <a:path w="2771775" h="28575">
                <a:moveTo>
                  <a:pt x="0" y="28574"/>
                </a:moveTo>
                <a:lnTo>
                  <a:pt x="0" y="0"/>
                </a:lnTo>
                <a:lnTo>
                  <a:pt x="2771774" y="0"/>
                </a:lnTo>
                <a:lnTo>
                  <a:pt x="2771774" y="28574"/>
                </a:lnTo>
                <a:lnTo>
                  <a:pt x="0"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29" name="object 17">
            <a:extLst>
              <a:ext uri="{FF2B5EF4-FFF2-40B4-BE49-F238E27FC236}">
                <a16:creationId xmlns:a16="http://schemas.microsoft.com/office/drawing/2014/main" id="{CC586332-9D3F-4A09-BCAF-810B8D405C4A}"/>
              </a:ext>
            </a:extLst>
          </p:cNvPr>
          <p:cNvSpPr txBox="1"/>
          <p:nvPr/>
        </p:nvSpPr>
        <p:spPr>
          <a:xfrm>
            <a:off x="1473366" y="3345331"/>
            <a:ext cx="760363" cy="101932"/>
          </a:xfrm>
          <a:prstGeom prst="rect">
            <a:avLst/>
          </a:prstGeom>
        </p:spPr>
        <p:txBody>
          <a:bodyPr vert="horz" wrap="square" lIns="0" tIns="9823" rIns="0" bIns="0" rtlCol="0">
            <a:spAutoFit/>
          </a:bodyPr>
          <a:lstStyle/>
          <a:p>
            <a:pPr marL="8929" defTabSz="642915">
              <a:spcBef>
                <a:spcPts val="77"/>
              </a:spcBef>
              <a:buClrTx/>
            </a:pPr>
            <a:r>
              <a:rPr sz="598" b="1" kern="1200" spc="28" dirty="0">
                <a:solidFill>
                  <a:srgbClr val="ED876F"/>
                </a:solidFill>
                <a:latin typeface="Lato"/>
                <a:ea typeface="+mn-ea"/>
                <a:cs typeface="Lato"/>
              </a:rPr>
              <a:t>PPERIODE </a:t>
            </a:r>
            <a:r>
              <a:rPr sz="598" b="1" kern="1200" spc="14" dirty="0">
                <a:solidFill>
                  <a:srgbClr val="ED876F"/>
                </a:solidFill>
                <a:latin typeface="Lato"/>
                <a:ea typeface="+mn-ea"/>
                <a:cs typeface="Lato"/>
              </a:rPr>
              <a:t>DE</a:t>
            </a:r>
            <a:r>
              <a:rPr sz="598" b="1" kern="1200" spc="-7" dirty="0">
                <a:solidFill>
                  <a:srgbClr val="ED876F"/>
                </a:solidFill>
                <a:latin typeface="Lato"/>
                <a:ea typeface="+mn-ea"/>
                <a:cs typeface="Lato"/>
              </a:rPr>
              <a:t> </a:t>
            </a:r>
            <a:r>
              <a:rPr sz="598" b="1" kern="1200" spc="21" dirty="0">
                <a:solidFill>
                  <a:srgbClr val="ED876F"/>
                </a:solidFill>
                <a:latin typeface="Lato"/>
                <a:ea typeface="+mn-ea"/>
                <a:cs typeface="Lato"/>
              </a:rPr>
              <a:t>TEST</a:t>
            </a:r>
            <a:endParaRPr sz="598" kern="1200">
              <a:solidFill>
                <a:prstClr val="black"/>
              </a:solidFill>
              <a:latin typeface="Lato"/>
              <a:ea typeface="+mn-ea"/>
              <a:cs typeface="Lato"/>
            </a:endParaRPr>
          </a:p>
        </p:txBody>
      </p:sp>
      <p:sp>
        <p:nvSpPr>
          <p:cNvPr id="30" name="object 18">
            <a:extLst>
              <a:ext uri="{FF2B5EF4-FFF2-40B4-BE49-F238E27FC236}">
                <a16:creationId xmlns:a16="http://schemas.microsoft.com/office/drawing/2014/main" id="{675638AF-51BB-4A5A-BCF5-F05FFAD5778C}"/>
              </a:ext>
            </a:extLst>
          </p:cNvPr>
          <p:cNvSpPr/>
          <p:nvPr/>
        </p:nvSpPr>
        <p:spPr>
          <a:xfrm>
            <a:off x="1482296" y="4023781"/>
            <a:ext cx="1948904" cy="20092"/>
          </a:xfrm>
          <a:custGeom>
            <a:avLst/>
            <a:gdLst/>
            <a:ahLst/>
            <a:cxnLst/>
            <a:rect l="l" t="t" r="r" b="b"/>
            <a:pathLst>
              <a:path w="2771775" h="28575">
                <a:moveTo>
                  <a:pt x="0" y="28574"/>
                </a:moveTo>
                <a:lnTo>
                  <a:pt x="0" y="0"/>
                </a:lnTo>
                <a:lnTo>
                  <a:pt x="2771774" y="0"/>
                </a:lnTo>
                <a:lnTo>
                  <a:pt x="2771774" y="28574"/>
                </a:lnTo>
                <a:lnTo>
                  <a:pt x="0"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31" name="object 19">
            <a:extLst>
              <a:ext uri="{FF2B5EF4-FFF2-40B4-BE49-F238E27FC236}">
                <a16:creationId xmlns:a16="http://schemas.microsoft.com/office/drawing/2014/main" id="{7AE68A94-F878-4E7C-8168-1770C2351C39}"/>
              </a:ext>
            </a:extLst>
          </p:cNvPr>
          <p:cNvSpPr txBox="1"/>
          <p:nvPr/>
        </p:nvSpPr>
        <p:spPr>
          <a:xfrm>
            <a:off x="1473366" y="3762056"/>
            <a:ext cx="1615380" cy="117639"/>
          </a:xfrm>
          <a:prstGeom prst="rect">
            <a:avLst/>
          </a:prstGeom>
        </p:spPr>
        <p:txBody>
          <a:bodyPr vert="horz" wrap="square" lIns="0" tIns="9376" rIns="0" bIns="0" rtlCol="0">
            <a:spAutoFit/>
          </a:bodyPr>
          <a:lstStyle/>
          <a:p>
            <a:pPr marL="8929" defTabSz="642915">
              <a:spcBef>
                <a:spcPts val="74"/>
              </a:spcBef>
              <a:buClrTx/>
            </a:pPr>
            <a:r>
              <a:rPr sz="703" b="1" kern="1200" spc="32" dirty="0">
                <a:solidFill>
                  <a:srgbClr val="ED876F"/>
                </a:solidFill>
                <a:latin typeface="Lato"/>
                <a:ea typeface="+mn-ea"/>
                <a:cs typeface="Lato"/>
              </a:rPr>
              <a:t>CROWDFUNDING </a:t>
            </a:r>
            <a:r>
              <a:rPr sz="703" b="1" kern="1200" spc="-7" dirty="0">
                <a:solidFill>
                  <a:srgbClr val="ED876F"/>
                </a:solidFill>
                <a:latin typeface="Lato"/>
                <a:ea typeface="+mn-ea"/>
                <a:cs typeface="Lato"/>
              </a:rPr>
              <a:t>&amp; </a:t>
            </a:r>
            <a:r>
              <a:rPr sz="703" b="1" kern="1200" spc="35" dirty="0">
                <a:solidFill>
                  <a:srgbClr val="ED876F"/>
                </a:solidFill>
                <a:latin typeface="Lato"/>
                <a:ea typeface="+mn-ea"/>
                <a:cs typeface="Lato"/>
              </a:rPr>
              <a:t>FINALISATION</a:t>
            </a:r>
            <a:endParaRPr sz="703" kern="1200">
              <a:solidFill>
                <a:prstClr val="black"/>
              </a:solidFill>
              <a:latin typeface="Lato"/>
              <a:ea typeface="+mn-ea"/>
              <a:cs typeface="Lato"/>
            </a:endParaRPr>
          </a:p>
        </p:txBody>
      </p:sp>
      <p:sp>
        <p:nvSpPr>
          <p:cNvPr id="32" name="object 20">
            <a:extLst>
              <a:ext uri="{FF2B5EF4-FFF2-40B4-BE49-F238E27FC236}">
                <a16:creationId xmlns:a16="http://schemas.microsoft.com/office/drawing/2014/main" id="{852BBDD4-972D-46EB-B391-179FB508FFB7}"/>
              </a:ext>
            </a:extLst>
          </p:cNvPr>
          <p:cNvSpPr txBox="1"/>
          <p:nvPr/>
        </p:nvSpPr>
        <p:spPr>
          <a:xfrm>
            <a:off x="1762745" y="1576962"/>
            <a:ext cx="561677" cy="204716"/>
          </a:xfrm>
          <a:prstGeom prst="rect">
            <a:avLst/>
          </a:prstGeom>
        </p:spPr>
        <p:txBody>
          <a:bodyPr vert="horz" wrap="square" lIns="0" tIns="9823" rIns="0" bIns="0" rtlCol="0">
            <a:spAutoFit/>
          </a:bodyPr>
          <a:lstStyle/>
          <a:p>
            <a:pPr marL="8929" defTabSz="642915">
              <a:spcBef>
                <a:spcPts val="77"/>
              </a:spcBef>
              <a:buClrTx/>
            </a:pPr>
            <a:r>
              <a:rPr sz="1266" b="1" kern="1200" spc="-116" dirty="0">
                <a:solidFill>
                  <a:srgbClr val="AC1C17"/>
                </a:solidFill>
                <a:latin typeface="Verdana"/>
                <a:ea typeface="+mn-ea"/>
                <a:cs typeface="Verdana"/>
              </a:rPr>
              <a:t>Tâches</a:t>
            </a:r>
            <a:endParaRPr sz="1266" kern="1200">
              <a:solidFill>
                <a:prstClr val="black"/>
              </a:solidFill>
              <a:latin typeface="Verdana"/>
              <a:ea typeface="+mn-ea"/>
              <a:cs typeface="Verdana"/>
            </a:endParaRPr>
          </a:p>
        </p:txBody>
      </p:sp>
      <p:grpSp>
        <p:nvGrpSpPr>
          <p:cNvPr id="33" name="object 21">
            <a:extLst>
              <a:ext uri="{FF2B5EF4-FFF2-40B4-BE49-F238E27FC236}">
                <a16:creationId xmlns:a16="http://schemas.microsoft.com/office/drawing/2014/main" id="{F37E7BC5-89DC-498B-A94B-AD39DCF3E332}"/>
              </a:ext>
            </a:extLst>
          </p:cNvPr>
          <p:cNvGrpSpPr/>
          <p:nvPr/>
        </p:nvGrpSpPr>
        <p:grpSpPr>
          <a:xfrm>
            <a:off x="1488874" y="1587730"/>
            <a:ext cx="187523" cy="187523"/>
            <a:chOff x="491910" y="2258104"/>
            <a:chExt cx="266700" cy="266700"/>
          </a:xfrm>
        </p:grpSpPr>
        <p:sp>
          <p:nvSpPr>
            <p:cNvPr id="34" name="object 22">
              <a:extLst>
                <a:ext uri="{FF2B5EF4-FFF2-40B4-BE49-F238E27FC236}">
                  <a16:creationId xmlns:a16="http://schemas.microsoft.com/office/drawing/2014/main" id="{16F541F9-B8B2-49AF-82BC-58AFEFD35580}"/>
                </a:ext>
              </a:extLst>
            </p:cNvPr>
            <p:cNvSpPr/>
            <p:nvPr/>
          </p:nvSpPr>
          <p:spPr>
            <a:xfrm>
              <a:off x="491910" y="2258104"/>
              <a:ext cx="266700" cy="266700"/>
            </a:xfrm>
            <a:custGeom>
              <a:avLst/>
              <a:gdLst/>
              <a:ahLst/>
              <a:cxnLst/>
              <a:rect l="l" t="t" r="r" b="b"/>
              <a:pathLst>
                <a:path w="266700" h="266700">
                  <a:moveTo>
                    <a:pt x="133349" y="266699"/>
                  </a:moveTo>
                  <a:lnTo>
                    <a:pt x="94640" y="260959"/>
                  </a:lnTo>
                  <a:lnTo>
                    <a:pt x="59264" y="244226"/>
                  </a:lnTo>
                  <a:lnTo>
                    <a:pt x="30267" y="217947"/>
                  </a:lnTo>
                  <a:lnTo>
                    <a:pt x="10150" y="184380"/>
                  </a:lnTo>
                  <a:lnTo>
                    <a:pt x="640" y="146420"/>
                  </a:lnTo>
                  <a:lnTo>
                    <a:pt x="0" y="133349"/>
                  </a:lnTo>
                  <a:lnTo>
                    <a:pt x="160" y="126798"/>
                  </a:lnTo>
                  <a:lnTo>
                    <a:pt x="7791" y="88432"/>
                  </a:lnTo>
                  <a:lnTo>
                    <a:pt x="26246" y="53906"/>
                  </a:lnTo>
                  <a:lnTo>
                    <a:pt x="53906" y="26246"/>
                  </a:lnTo>
                  <a:lnTo>
                    <a:pt x="88432" y="7791"/>
                  </a:lnTo>
                  <a:lnTo>
                    <a:pt x="126798" y="160"/>
                  </a:lnTo>
                  <a:lnTo>
                    <a:pt x="133349" y="0"/>
                  </a:lnTo>
                  <a:lnTo>
                    <a:pt x="139901" y="160"/>
                  </a:lnTo>
                  <a:lnTo>
                    <a:pt x="178267" y="7791"/>
                  </a:lnTo>
                  <a:lnTo>
                    <a:pt x="212793" y="26246"/>
                  </a:lnTo>
                  <a:lnTo>
                    <a:pt x="240453" y="53906"/>
                  </a:lnTo>
                  <a:lnTo>
                    <a:pt x="258908" y="88432"/>
                  </a:lnTo>
                  <a:lnTo>
                    <a:pt x="266539" y="126798"/>
                  </a:lnTo>
                  <a:lnTo>
                    <a:pt x="266699" y="133349"/>
                  </a:lnTo>
                  <a:lnTo>
                    <a:pt x="266539" y="139901"/>
                  </a:lnTo>
                  <a:lnTo>
                    <a:pt x="258908" y="178267"/>
                  </a:lnTo>
                  <a:lnTo>
                    <a:pt x="240453" y="212793"/>
                  </a:lnTo>
                  <a:lnTo>
                    <a:pt x="212793" y="240453"/>
                  </a:lnTo>
                  <a:lnTo>
                    <a:pt x="178267" y="258908"/>
                  </a:lnTo>
                  <a:lnTo>
                    <a:pt x="139901" y="266539"/>
                  </a:lnTo>
                  <a:lnTo>
                    <a:pt x="133349" y="266699"/>
                  </a:lnTo>
                  <a:close/>
                </a:path>
              </a:pathLst>
            </a:custGeom>
            <a:solidFill>
              <a:srgbClr val="AC1C17"/>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35" name="object 23">
              <a:extLst>
                <a:ext uri="{FF2B5EF4-FFF2-40B4-BE49-F238E27FC236}">
                  <a16:creationId xmlns:a16="http://schemas.microsoft.com/office/drawing/2014/main" id="{246F0A3E-95BB-4738-9B16-28F7E70796C2}"/>
                </a:ext>
              </a:extLst>
            </p:cNvPr>
            <p:cNvSpPr/>
            <p:nvPr/>
          </p:nvSpPr>
          <p:spPr>
            <a:xfrm>
              <a:off x="519468" y="2315578"/>
              <a:ext cx="211575" cy="167834"/>
            </a:xfrm>
            <a:prstGeom prst="rect">
              <a:avLst/>
            </a:prstGeom>
            <a:blipFill>
              <a:blip r:embed="rId12" cstate="print"/>
              <a:stretch>
                <a:fillRect/>
              </a:stretch>
            </a:blipFill>
          </p:spPr>
          <p:txBody>
            <a:bodyPr wrap="square" lIns="0" tIns="0" rIns="0" bIns="0" rtlCol="0"/>
            <a:lstStyle/>
            <a:p>
              <a:pPr defTabSz="642915">
                <a:buClrTx/>
              </a:pPr>
              <a:endParaRPr sz="1266" kern="1200">
                <a:solidFill>
                  <a:prstClr val="black"/>
                </a:solidFill>
                <a:latin typeface="Calibri"/>
                <a:ea typeface="+mn-ea"/>
                <a:cs typeface="+mn-cs"/>
              </a:endParaRPr>
            </a:p>
          </p:txBody>
        </p:sp>
      </p:grpSp>
      <p:sp>
        <p:nvSpPr>
          <p:cNvPr id="36" name="object 24">
            <a:extLst>
              <a:ext uri="{FF2B5EF4-FFF2-40B4-BE49-F238E27FC236}">
                <a16:creationId xmlns:a16="http://schemas.microsoft.com/office/drawing/2014/main" id="{F2F46A0F-EEB0-4FAD-ADA9-020570A942EE}"/>
              </a:ext>
            </a:extLst>
          </p:cNvPr>
          <p:cNvSpPr/>
          <p:nvPr/>
        </p:nvSpPr>
        <p:spPr>
          <a:xfrm>
            <a:off x="1484151" y="1969699"/>
            <a:ext cx="1948904" cy="20092"/>
          </a:xfrm>
          <a:custGeom>
            <a:avLst/>
            <a:gdLst/>
            <a:ahLst/>
            <a:cxnLst/>
            <a:rect l="l" t="t" r="r" b="b"/>
            <a:pathLst>
              <a:path w="2771775" h="28575">
                <a:moveTo>
                  <a:pt x="2771774" y="28574"/>
                </a:moveTo>
                <a:lnTo>
                  <a:pt x="0" y="28574"/>
                </a:lnTo>
                <a:lnTo>
                  <a:pt x="0" y="0"/>
                </a:lnTo>
                <a:lnTo>
                  <a:pt x="2771774" y="0"/>
                </a:lnTo>
                <a:lnTo>
                  <a:pt x="2771774" y="2857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37" name="object 25">
            <a:extLst>
              <a:ext uri="{FF2B5EF4-FFF2-40B4-BE49-F238E27FC236}">
                <a16:creationId xmlns:a16="http://schemas.microsoft.com/office/drawing/2014/main" id="{EB97A049-8295-4CC4-8F4A-89F34230A628}"/>
              </a:ext>
            </a:extLst>
          </p:cNvPr>
          <p:cNvSpPr txBox="1"/>
          <p:nvPr/>
        </p:nvSpPr>
        <p:spPr>
          <a:xfrm>
            <a:off x="3820213" y="1566656"/>
            <a:ext cx="561677" cy="204716"/>
          </a:xfrm>
          <a:prstGeom prst="rect">
            <a:avLst/>
          </a:prstGeom>
        </p:spPr>
        <p:txBody>
          <a:bodyPr vert="horz" wrap="square" lIns="0" tIns="9823" rIns="0" bIns="0" rtlCol="0">
            <a:spAutoFit/>
          </a:bodyPr>
          <a:lstStyle/>
          <a:p>
            <a:pPr marL="8929" defTabSz="642915">
              <a:spcBef>
                <a:spcPts val="77"/>
              </a:spcBef>
              <a:buClrTx/>
            </a:pPr>
            <a:r>
              <a:rPr sz="1266" b="1" kern="1200" spc="-123" dirty="0">
                <a:solidFill>
                  <a:srgbClr val="AC1C17"/>
                </a:solidFill>
                <a:latin typeface="Verdana"/>
                <a:ea typeface="+mn-ea"/>
                <a:cs typeface="Verdana"/>
              </a:rPr>
              <a:t>F</a:t>
            </a:r>
            <a:r>
              <a:rPr sz="1266" b="1" kern="1200" spc="-134" dirty="0">
                <a:solidFill>
                  <a:srgbClr val="AC1C17"/>
                </a:solidFill>
                <a:latin typeface="Verdana"/>
                <a:ea typeface="+mn-ea"/>
                <a:cs typeface="Verdana"/>
              </a:rPr>
              <a:t>é</a:t>
            </a:r>
            <a:r>
              <a:rPr sz="1266" b="1" kern="1200" spc="-112" dirty="0">
                <a:solidFill>
                  <a:srgbClr val="AC1C17"/>
                </a:solidFill>
                <a:latin typeface="Verdana"/>
                <a:ea typeface="+mn-ea"/>
                <a:cs typeface="Verdana"/>
              </a:rPr>
              <a:t>v</a:t>
            </a:r>
            <a:r>
              <a:rPr sz="1266" b="1" kern="1200" spc="-91" dirty="0">
                <a:solidFill>
                  <a:srgbClr val="AC1C17"/>
                </a:solidFill>
                <a:latin typeface="Verdana"/>
                <a:ea typeface="+mn-ea"/>
                <a:cs typeface="Verdana"/>
              </a:rPr>
              <a:t>r</a:t>
            </a:r>
            <a:r>
              <a:rPr sz="1266" b="1" kern="1200" spc="-88" dirty="0">
                <a:solidFill>
                  <a:srgbClr val="AC1C17"/>
                </a:solidFill>
                <a:latin typeface="Verdana"/>
                <a:ea typeface="+mn-ea"/>
                <a:cs typeface="Verdana"/>
              </a:rPr>
              <a:t>i</a:t>
            </a:r>
            <a:r>
              <a:rPr sz="1266" b="1" kern="1200" spc="-134" dirty="0">
                <a:solidFill>
                  <a:srgbClr val="AC1C17"/>
                </a:solidFill>
                <a:latin typeface="Verdana"/>
                <a:ea typeface="+mn-ea"/>
                <a:cs typeface="Verdana"/>
              </a:rPr>
              <a:t>e</a:t>
            </a:r>
            <a:r>
              <a:rPr sz="1266" b="1" kern="1200" spc="-88" dirty="0">
                <a:solidFill>
                  <a:srgbClr val="AC1C17"/>
                </a:solidFill>
                <a:latin typeface="Verdana"/>
                <a:ea typeface="+mn-ea"/>
                <a:cs typeface="Verdana"/>
              </a:rPr>
              <a:t>r</a:t>
            </a:r>
            <a:endParaRPr sz="1266" kern="1200">
              <a:solidFill>
                <a:prstClr val="black"/>
              </a:solidFill>
              <a:latin typeface="Verdana"/>
              <a:ea typeface="+mn-ea"/>
              <a:cs typeface="Verdana"/>
            </a:endParaRPr>
          </a:p>
        </p:txBody>
      </p:sp>
      <p:sp>
        <p:nvSpPr>
          <p:cNvPr id="38" name="object 26">
            <a:extLst>
              <a:ext uri="{FF2B5EF4-FFF2-40B4-BE49-F238E27FC236}">
                <a16:creationId xmlns:a16="http://schemas.microsoft.com/office/drawing/2014/main" id="{9D4A9882-0A30-4BC8-94F2-3D1FC1699B02}"/>
              </a:ext>
            </a:extLst>
          </p:cNvPr>
          <p:cNvSpPr txBox="1"/>
          <p:nvPr/>
        </p:nvSpPr>
        <p:spPr>
          <a:xfrm>
            <a:off x="4955438" y="1571758"/>
            <a:ext cx="410766" cy="204716"/>
          </a:xfrm>
          <a:prstGeom prst="rect">
            <a:avLst/>
          </a:prstGeom>
        </p:spPr>
        <p:txBody>
          <a:bodyPr vert="horz" wrap="square" lIns="0" tIns="9823" rIns="0" bIns="0" rtlCol="0">
            <a:spAutoFit/>
          </a:bodyPr>
          <a:lstStyle/>
          <a:p>
            <a:pPr marL="8929" defTabSz="642915">
              <a:spcBef>
                <a:spcPts val="77"/>
              </a:spcBef>
              <a:buClrTx/>
            </a:pPr>
            <a:r>
              <a:rPr sz="1266" b="1" kern="1200" spc="-46" dirty="0">
                <a:solidFill>
                  <a:srgbClr val="AC1C17"/>
                </a:solidFill>
                <a:latin typeface="Verdana"/>
                <a:ea typeface="+mn-ea"/>
                <a:cs typeface="Verdana"/>
              </a:rPr>
              <a:t>M</a:t>
            </a:r>
            <a:r>
              <a:rPr sz="1266" b="1" kern="1200" spc="-130" dirty="0">
                <a:solidFill>
                  <a:srgbClr val="AC1C17"/>
                </a:solidFill>
                <a:latin typeface="Verdana"/>
                <a:ea typeface="+mn-ea"/>
                <a:cs typeface="Verdana"/>
              </a:rPr>
              <a:t>a</a:t>
            </a:r>
            <a:r>
              <a:rPr sz="1266" b="1" kern="1200" spc="-91" dirty="0">
                <a:solidFill>
                  <a:srgbClr val="AC1C17"/>
                </a:solidFill>
                <a:latin typeface="Verdana"/>
                <a:ea typeface="+mn-ea"/>
                <a:cs typeface="Verdana"/>
              </a:rPr>
              <a:t>r</a:t>
            </a:r>
            <a:r>
              <a:rPr sz="1266" b="1" kern="1200" spc="-80" dirty="0">
                <a:solidFill>
                  <a:srgbClr val="AC1C17"/>
                </a:solidFill>
                <a:latin typeface="Verdana"/>
                <a:ea typeface="+mn-ea"/>
                <a:cs typeface="Verdana"/>
              </a:rPr>
              <a:t>s</a:t>
            </a:r>
            <a:endParaRPr sz="1266" kern="1200">
              <a:solidFill>
                <a:prstClr val="black"/>
              </a:solidFill>
              <a:latin typeface="Verdana"/>
              <a:ea typeface="+mn-ea"/>
              <a:cs typeface="Verdana"/>
            </a:endParaRPr>
          </a:p>
        </p:txBody>
      </p:sp>
      <p:sp>
        <p:nvSpPr>
          <p:cNvPr id="39" name="object 27">
            <a:extLst>
              <a:ext uri="{FF2B5EF4-FFF2-40B4-BE49-F238E27FC236}">
                <a16:creationId xmlns:a16="http://schemas.microsoft.com/office/drawing/2014/main" id="{0BD1012D-5D76-4ED2-A8AF-EAF47E46E860}"/>
              </a:ext>
            </a:extLst>
          </p:cNvPr>
          <p:cNvSpPr txBox="1"/>
          <p:nvPr/>
        </p:nvSpPr>
        <p:spPr>
          <a:xfrm>
            <a:off x="6027040" y="1576859"/>
            <a:ext cx="380405" cy="204716"/>
          </a:xfrm>
          <a:prstGeom prst="rect">
            <a:avLst/>
          </a:prstGeom>
        </p:spPr>
        <p:txBody>
          <a:bodyPr vert="horz" wrap="square" lIns="0" tIns="9823" rIns="0" bIns="0" rtlCol="0">
            <a:spAutoFit/>
          </a:bodyPr>
          <a:lstStyle/>
          <a:p>
            <a:pPr marL="8929" defTabSz="642915">
              <a:spcBef>
                <a:spcPts val="77"/>
              </a:spcBef>
              <a:buClrTx/>
            </a:pPr>
            <a:r>
              <a:rPr sz="1266" b="1" kern="1200" spc="-95" dirty="0">
                <a:solidFill>
                  <a:srgbClr val="AC1C17"/>
                </a:solidFill>
                <a:latin typeface="Verdana"/>
                <a:ea typeface="+mn-ea"/>
                <a:cs typeface="Verdana"/>
              </a:rPr>
              <a:t>Avril</a:t>
            </a:r>
            <a:endParaRPr sz="1266" kern="1200">
              <a:solidFill>
                <a:prstClr val="black"/>
              </a:solidFill>
              <a:latin typeface="Verdana"/>
              <a:ea typeface="+mn-ea"/>
              <a:cs typeface="Verdana"/>
            </a:endParaRPr>
          </a:p>
        </p:txBody>
      </p:sp>
      <p:sp>
        <p:nvSpPr>
          <p:cNvPr id="40" name="object 28">
            <a:extLst>
              <a:ext uri="{FF2B5EF4-FFF2-40B4-BE49-F238E27FC236}">
                <a16:creationId xmlns:a16="http://schemas.microsoft.com/office/drawing/2014/main" id="{17BE8E06-C097-4041-8115-90D5CE5C817B}"/>
              </a:ext>
            </a:extLst>
          </p:cNvPr>
          <p:cNvSpPr txBox="1"/>
          <p:nvPr/>
        </p:nvSpPr>
        <p:spPr>
          <a:xfrm>
            <a:off x="7125144" y="1588357"/>
            <a:ext cx="289768" cy="196069"/>
          </a:xfrm>
          <a:prstGeom prst="rect">
            <a:avLst/>
          </a:prstGeom>
        </p:spPr>
        <p:txBody>
          <a:bodyPr vert="horz" wrap="square" lIns="0" tIns="12055" rIns="0" bIns="0" rtlCol="0">
            <a:spAutoFit/>
          </a:bodyPr>
          <a:lstStyle/>
          <a:p>
            <a:pPr marL="8929" defTabSz="642915">
              <a:spcBef>
                <a:spcPts val="95"/>
              </a:spcBef>
              <a:buClrTx/>
            </a:pPr>
            <a:r>
              <a:rPr sz="1195" b="1" kern="1200" spc="-25" dirty="0">
                <a:solidFill>
                  <a:srgbClr val="AC1C17"/>
                </a:solidFill>
                <a:latin typeface="Verdana"/>
                <a:ea typeface="+mn-ea"/>
                <a:cs typeface="Verdana"/>
              </a:rPr>
              <a:t>M</a:t>
            </a:r>
            <a:r>
              <a:rPr sz="1195" b="1" kern="1200" spc="-112" dirty="0">
                <a:solidFill>
                  <a:srgbClr val="AC1C17"/>
                </a:solidFill>
                <a:latin typeface="Verdana"/>
                <a:ea typeface="+mn-ea"/>
                <a:cs typeface="Verdana"/>
              </a:rPr>
              <a:t>a</a:t>
            </a:r>
            <a:r>
              <a:rPr sz="1195" b="1" kern="1200" spc="-74" dirty="0">
                <a:solidFill>
                  <a:srgbClr val="AC1C17"/>
                </a:solidFill>
                <a:latin typeface="Verdana"/>
                <a:ea typeface="+mn-ea"/>
                <a:cs typeface="Verdana"/>
              </a:rPr>
              <a:t>i</a:t>
            </a:r>
            <a:endParaRPr sz="1195" kern="1200">
              <a:solidFill>
                <a:prstClr val="black"/>
              </a:solidFill>
              <a:latin typeface="Verdana"/>
              <a:ea typeface="+mn-ea"/>
              <a:cs typeface="Verdana"/>
            </a:endParaRPr>
          </a:p>
        </p:txBody>
      </p:sp>
      <p:grpSp>
        <p:nvGrpSpPr>
          <p:cNvPr id="41" name="object 29">
            <a:extLst>
              <a:ext uri="{FF2B5EF4-FFF2-40B4-BE49-F238E27FC236}">
                <a16:creationId xmlns:a16="http://schemas.microsoft.com/office/drawing/2014/main" id="{98430D4F-F62A-4A33-A9CA-FFB51CDBB22E}"/>
              </a:ext>
            </a:extLst>
          </p:cNvPr>
          <p:cNvGrpSpPr/>
          <p:nvPr/>
        </p:nvGrpSpPr>
        <p:grpSpPr>
          <a:xfrm>
            <a:off x="3716071" y="2062215"/>
            <a:ext cx="3929955" cy="208508"/>
            <a:chOff x="3659478" y="2932927"/>
            <a:chExt cx="5589270" cy="296545"/>
          </a:xfrm>
        </p:grpSpPr>
        <p:sp>
          <p:nvSpPr>
            <p:cNvPr id="42" name="object 30">
              <a:extLst>
                <a:ext uri="{FF2B5EF4-FFF2-40B4-BE49-F238E27FC236}">
                  <a16:creationId xmlns:a16="http://schemas.microsoft.com/office/drawing/2014/main" id="{65F3E029-F506-42AD-934B-EDCD1FC44AF2}"/>
                </a:ext>
              </a:extLst>
            </p:cNvPr>
            <p:cNvSpPr/>
            <p:nvPr/>
          </p:nvSpPr>
          <p:spPr>
            <a:xfrm>
              <a:off x="3659478" y="2932943"/>
              <a:ext cx="5589270" cy="296545"/>
            </a:xfrm>
            <a:custGeom>
              <a:avLst/>
              <a:gdLst/>
              <a:ahLst/>
              <a:cxnLst/>
              <a:rect l="l" t="t" r="r" b="b"/>
              <a:pathLst>
                <a:path w="5589270" h="296544">
                  <a:moveTo>
                    <a:pt x="5441078" y="296130"/>
                  </a:moveTo>
                  <a:lnTo>
                    <a:pt x="141722" y="296130"/>
                  </a:lnTo>
                  <a:lnTo>
                    <a:pt x="141722" y="295088"/>
                  </a:lnTo>
                  <a:lnTo>
                    <a:pt x="96971" y="286204"/>
                  </a:lnTo>
                  <a:lnTo>
                    <a:pt x="58073" y="264807"/>
                  </a:lnTo>
                  <a:lnTo>
                    <a:pt x="27377" y="233151"/>
                  </a:lnTo>
                  <a:lnTo>
                    <a:pt x="7236" y="193486"/>
                  </a:lnTo>
                  <a:lnTo>
                    <a:pt x="0" y="148065"/>
                  </a:lnTo>
                  <a:lnTo>
                    <a:pt x="7136" y="102644"/>
                  </a:lnTo>
                  <a:lnTo>
                    <a:pt x="27077" y="62979"/>
                  </a:lnTo>
                  <a:lnTo>
                    <a:pt x="57622" y="31323"/>
                  </a:lnTo>
                  <a:lnTo>
                    <a:pt x="96571" y="9926"/>
                  </a:lnTo>
                  <a:lnTo>
                    <a:pt x="141722" y="1042"/>
                  </a:lnTo>
                  <a:lnTo>
                    <a:pt x="141722" y="0"/>
                  </a:lnTo>
                  <a:lnTo>
                    <a:pt x="5441078" y="0"/>
                  </a:lnTo>
                  <a:lnTo>
                    <a:pt x="5488080" y="7590"/>
                  </a:lnTo>
                  <a:lnTo>
                    <a:pt x="5528730" y="28695"/>
                  </a:lnTo>
                  <a:lnTo>
                    <a:pt x="5560676" y="60811"/>
                  </a:lnTo>
                  <a:lnTo>
                    <a:pt x="5581567" y="101435"/>
                  </a:lnTo>
                  <a:lnTo>
                    <a:pt x="5589054" y="148065"/>
                  </a:lnTo>
                  <a:lnTo>
                    <a:pt x="5581467" y="194695"/>
                  </a:lnTo>
                  <a:lnTo>
                    <a:pt x="5560376" y="235319"/>
                  </a:lnTo>
                  <a:lnTo>
                    <a:pt x="5528280" y="267435"/>
                  </a:lnTo>
                  <a:lnTo>
                    <a:pt x="5487680" y="288540"/>
                  </a:lnTo>
                  <a:lnTo>
                    <a:pt x="5441078" y="296130"/>
                  </a:lnTo>
                  <a:close/>
                </a:path>
              </a:pathLst>
            </a:custGeom>
            <a:solidFill>
              <a:srgbClr val="E8D5C2"/>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43" name="object 31">
              <a:extLst>
                <a:ext uri="{FF2B5EF4-FFF2-40B4-BE49-F238E27FC236}">
                  <a16:creationId xmlns:a16="http://schemas.microsoft.com/office/drawing/2014/main" id="{ED35A8C5-72AA-4306-A545-58C023661101}"/>
                </a:ext>
              </a:extLst>
            </p:cNvPr>
            <p:cNvSpPr/>
            <p:nvPr/>
          </p:nvSpPr>
          <p:spPr>
            <a:xfrm>
              <a:off x="3672237" y="2932927"/>
              <a:ext cx="1097915" cy="295910"/>
            </a:xfrm>
            <a:custGeom>
              <a:avLst/>
              <a:gdLst/>
              <a:ahLst/>
              <a:cxnLst/>
              <a:rect l="l" t="t" r="r" b="b"/>
              <a:pathLst>
                <a:path w="1097914" h="295910">
                  <a:moveTo>
                    <a:pt x="949193" y="295884"/>
                  </a:moveTo>
                  <a:lnTo>
                    <a:pt x="141895" y="295884"/>
                  </a:lnTo>
                  <a:lnTo>
                    <a:pt x="141895" y="294842"/>
                  </a:lnTo>
                  <a:lnTo>
                    <a:pt x="97090" y="285965"/>
                  </a:lnTo>
                  <a:lnTo>
                    <a:pt x="58143" y="264587"/>
                  </a:lnTo>
                  <a:lnTo>
                    <a:pt x="27410" y="232956"/>
                  </a:lnTo>
                  <a:lnTo>
                    <a:pt x="7245" y="193324"/>
                  </a:lnTo>
                  <a:lnTo>
                    <a:pt x="0" y="147942"/>
                  </a:lnTo>
                  <a:lnTo>
                    <a:pt x="7144" y="102559"/>
                  </a:lnTo>
                  <a:lnTo>
                    <a:pt x="27110" y="62927"/>
                  </a:lnTo>
                  <a:lnTo>
                    <a:pt x="57693" y="31297"/>
                  </a:lnTo>
                  <a:lnTo>
                    <a:pt x="96689" y="9918"/>
                  </a:lnTo>
                  <a:lnTo>
                    <a:pt x="141895" y="1041"/>
                  </a:lnTo>
                  <a:lnTo>
                    <a:pt x="141895" y="0"/>
                  </a:lnTo>
                  <a:lnTo>
                    <a:pt x="949193" y="0"/>
                  </a:lnTo>
                  <a:lnTo>
                    <a:pt x="996250" y="7584"/>
                  </a:lnTo>
                  <a:lnTo>
                    <a:pt x="1036948" y="28671"/>
                  </a:lnTo>
                  <a:lnTo>
                    <a:pt x="1068932" y="60760"/>
                  </a:lnTo>
                  <a:lnTo>
                    <a:pt x="1089849" y="101350"/>
                  </a:lnTo>
                  <a:lnTo>
                    <a:pt x="1097345" y="147942"/>
                  </a:lnTo>
                  <a:lnTo>
                    <a:pt x="1089749" y="194533"/>
                  </a:lnTo>
                  <a:lnTo>
                    <a:pt x="1068632" y="235123"/>
                  </a:lnTo>
                  <a:lnTo>
                    <a:pt x="1036497" y="267212"/>
                  </a:lnTo>
                  <a:lnTo>
                    <a:pt x="995850" y="288299"/>
                  </a:lnTo>
                  <a:lnTo>
                    <a:pt x="949193" y="295884"/>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grpSp>
      <p:grpSp>
        <p:nvGrpSpPr>
          <p:cNvPr id="44" name="object 32">
            <a:extLst>
              <a:ext uri="{FF2B5EF4-FFF2-40B4-BE49-F238E27FC236}">
                <a16:creationId xmlns:a16="http://schemas.microsoft.com/office/drawing/2014/main" id="{EDDC6CF4-4F0B-476D-8C1E-1E8EA6877979}"/>
              </a:ext>
            </a:extLst>
          </p:cNvPr>
          <p:cNvGrpSpPr/>
          <p:nvPr/>
        </p:nvGrpSpPr>
        <p:grpSpPr>
          <a:xfrm>
            <a:off x="3720550" y="2481890"/>
            <a:ext cx="3929955" cy="210741"/>
            <a:chOff x="3665849" y="3529800"/>
            <a:chExt cx="5589270" cy="299720"/>
          </a:xfrm>
        </p:grpSpPr>
        <p:sp>
          <p:nvSpPr>
            <p:cNvPr id="45" name="object 33">
              <a:extLst>
                <a:ext uri="{FF2B5EF4-FFF2-40B4-BE49-F238E27FC236}">
                  <a16:creationId xmlns:a16="http://schemas.microsoft.com/office/drawing/2014/main" id="{8B44E0E8-07F7-4C11-96E8-1B546D4D11B2}"/>
                </a:ext>
              </a:extLst>
            </p:cNvPr>
            <p:cNvSpPr/>
            <p:nvPr/>
          </p:nvSpPr>
          <p:spPr>
            <a:xfrm>
              <a:off x="3665849" y="3533021"/>
              <a:ext cx="5589270" cy="296545"/>
            </a:xfrm>
            <a:custGeom>
              <a:avLst/>
              <a:gdLst/>
              <a:ahLst/>
              <a:cxnLst/>
              <a:rect l="l" t="t" r="r" b="b"/>
              <a:pathLst>
                <a:path w="5589270" h="296545">
                  <a:moveTo>
                    <a:pt x="5441078" y="296130"/>
                  </a:moveTo>
                  <a:lnTo>
                    <a:pt x="141722" y="296130"/>
                  </a:lnTo>
                  <a:lnTo>
                    <a:pt x="141722" y="295088"/>
                  </a:lnTo>
                  <a:lnTo>
                    <a:pt x="96971" y="286204"/>
                  </a:lnTo>
                  <a:lnTo>
                    <a:pt x="58073" y="264807"/>
                  </a:lnTo>
                  <a:lnTo>
                    <a:pt x="27377" y="233151"/>
                  </a:lnTo>
                  <a:lnTo>
                    <a:pt x="7236" y="193486"/>
                  </a:lnTo>
                  <a:lnTo>
                    <a:pt x="0" y="148065"/>
                  </a:lnTo>
                  <a:lnTo>
                    <a:pt x="7136" y="102644"/>
                  </a:lnTo>
                  <a:lnTo>
                    <a:pt x="27077" y="62979"/>
                  </a:lnTo>
                  <a:lnTo>
                    <a:pt x="57622" y="31323"/>
                  </a:lnTo>
                  <a:lnTo>
                    <a:pt x="96571" y="9926"/>
                  </a:lnTo>
                  <a:lnTo>
                    <a:pt x="141722" y="1042"/>
                  </a:lnTo>
                  <a:lnTo>
                    <a:pt x="141722" y="0"/>
                  </a:lnTo>
                  <a:lnTo>
                    <a:pt x="5441078" y="0"/>
                  </a:lnTo>
                  <a:lnTo>
                    <a:pt x="5488080" y="7590"/>
                  </a:lnTo>
                  <a:lnTo>
                    <a:pt x="5528730" y="28695"/>
                  </a:lnTo>
                  <a:lnTo>
                    <a:pt x="5560676" y="60811"/>
                  </a:lnTo>
                  <a:lnTo>
                    <a:pt x="5581567" y="101435"/>
                  </a:lnTo>
                  <a:lnTo>
                    <a:pt x="5589054" y="148065"/>
                  </a:lnTo>
                  <a:lnTo>
                    <a:pt x="5581467" y="194695"/>
                  </a:lnTo>
                  <a:lnTo>
                    <a:pt x="5560376" y="235319"/>
                  </a:lnTo>
                  <a:lnTo>
                    <a:pt x="5528280" y="267435"/>
                  </a:lnTo>
                  <a:lnTo>
                    <a:pt x="5487680" y="288540"/>
                  </a:lnTo>
                  <a:lnTo>
                    <a:pt x="5441078" y="296130"/>
                  </a:lnTo>
                  <a:close/>
                </a:path>
              </a:pathLst>
            </a:custGeom>
            <a:solidFill>
              <a:srgbClr val="E8D5C2"/>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46" name="object 34">
              <a:extLst>
                <a:ext uri="{FF2B5EF4-FFF2-40B4-BE49-F238E27FC236}">
                  <a16:creationId xmlns:a16="http://schemas.microsoft.com/office/drawing/2014/main" id="{D50D5B41-B8B3-4A93-B44F-5F8B7B7E15B5}"/>
                </a:ext>
              </a:extLst>
            </p:cNvPr>
            <p:cNvSpPr/>
            <p:nvPr/>
          </p:nvSpPr>
          <p:spPr>
            <a:xfrm>
              <a:off x="4193046" y="3529800"/>
              <a:ext cx="1555115" cy="295910"/>
            </a:xfrm>
            <a:custGeom>
              <a:avLst/>
              <a:gdLst/>
              <a:ahLst/>
              <a:cxnLst/>
              <a:rect l="l" t="t" r="r" b="b"/>
              <a:pathLst>
                <a:path w="1555114" h="295910">
                  <a:moveTo>
                    <a:pt x="1406439" y="295328"/>
                  </a:moveTo>
                  <a:lnTo>
                    <a:pt x="141871" y="295328"/>
                  </a:lnTo>
                  <a:lnTo>
                    <a:pt x="141871" y="294288"/>
                  </a:lnTo>
                  <a:lnTo>
                    <a:pt x="97073" y="285428"/>
                  </a:lnTo>
                  <a:lnTo>
                    <a:pt x="58134" y="264090"/>
                  </a:lnTo>
                  <a:lnTo>
                    <a:pt x="27406" y="232519"/>
                  </a:lnTo>
                  <a:lnTo>
                    <a:pt x="7243" y="192961"/>
                  </a:lnTo>
                  <a:lnTo>
                    <a:pt x="0" y="147664"/>
                  </a:lnTo>
                  <a:lnTo>
                    <a:pt x="7143" y="102366"/>
                  </a:lnTo>
                  <a:lnTo>
                    <a:pt x="27105" y="62809"/>
                  </a:lnTo>
                  <a:lnTo>
                    <a:pt x="57683" y="31238"/>
                  </a:lnTo>
                  <a:lnTo>
                    <a:pt x="96673" y="9899"/>
                  </a:lnTo>
                  <a:lnTo>
                    <a:pt x="141871" y="1039"/>
                  </a:lnTo>
                  <a:lnTo>
                    <a:pt x="141871" y="0"/>
                  </a:lnTo>
                  <a:lnTo>
                    <a:pt x="1406439" y="0"/>
                  </a:lnTo>
                  <a:lnTo>
                    <a:pt x="1453491" y="7570"/>
                  </a:lnTo>
                  <a:lnTo>
                    <a:pt x="1494183" y="28617"/>
                  </a:lnTo>
                  <a:lnTo>
                    <a:pt x="1526162" y="60646"/>
                  </a:lnTo>
                  <a:lnTo>
                    <a:pt x="1547076" y="101160"/>
                  </a:lnTo>
                  <a:lnTo>
                    <a:pt x="1554570" y="147664"/>
                  </a:lnTo>
                  <a:lnTo>
                    <a:pt x="1546976" y="194168"/>
                  </a:lnTo>
                  <a:lnTo>
                    <a:pt x="1525862" y="234682"/>
                  </a:lnTo>
                  <a:lnTo>
                    <a:pt x="1493732" y="266710"/>
                  </a:lnTo>
                  <a:lnTo>
                    <a:pt x="1453090" y="287758"/>
                  </a:lnTo>
                  <a:lnTo>
                    <a:pt x="1406439" y="295328"/>
                  </a:lnTo>
                  <a:close/>
                </a:path>
              </a:pathLst>
            </a:custGeom>
            <a:solidFill>
              <a:srgbClr val="DF543B"/>
            </a:solidFill>
          </p:spPr>
          <p:txBody>
            <a:bodyPr wrap="square" lIns="0" tIns="0" rIns="0" bIns="0" rtlCol="0"/>
            <a:lstStyle/>
            <a:p>
              <a:pPr defTabSz="642915">
                <a:buClrTx/>
              </a:pPr>
              <a:endParaRPr sz="1266" kern="1200">
                <a:solidFill>
                  <a:prstClr val="black"/>
                </a:solidFill>
                <a:latin typeface="Calibri"/>
                <a:ea typeface="+mn-ea"/>
                <a:cs typeface="+mn-cs"/>
              </a:endParaRPr>
            </a:p>
          </p:txBody>
        </p:sp>
      </p:grpSp>
      <p:grpSp>
        <p:nvGrpSpPr>
          <p:cNvPr id="47" name="object 35">
            <a:extLst>
              <a:ext uri="{FF2B5EF4-FFF2-40B4-BE49-F238E27FC236}">
                <a16:creationId xmlns:a16="http://schemas.microsoft.com/office/drawing/2014/main" id="{8D35672B-1F25-4125-B89F-CA14C2954068}"/>
              </a:ext>
            </a:extLst>
          </p:cNvPr>
          <p:cNvGrpSpPr/>
          <p:nvPr/>
        </p:nvGrpSpPr>
        <p:grpSpPr>
          <a:xfrm>
            <a:off x="3720550" y="3323554"/>
            <a:ext cx="3929955" cy="208508"/>
            <a:chOff x="3665849" y="4726831"/>
            <a:chExt cx="5589270" cy="296545"/>
          </a:xfrm>
        </p:grpSpPr>
        <p:sp>
          <p:nvSpPr>
            <p:cNvPr id="48" name="object 36">
              <a:extLst>
                <a:ext uri="{FF2B5EF4-FFF2-40B4-BE49-F238E27FC236}">
                  <a16:creationId xmlns:a16="http://schemas.microsoft.com/office/drawing/2014/main" id="{B2E88971-B6D4-4F3B-AEE5-F638DA422477}"/>
                </a:ext>
              </a:extLst>
            </p:cNvPr>
            <p:cNvSpPr/>
            <p:nvPr/>
          </p:nvSpPr>
          <p:spPr>
            <a:xfrm>
              <a:off x="3665849" y="4726831"/>
              <a:ext cx="5589270" cy="296545"/>
            </a:xfrm>
            <a:custGeom>
              <a:avLst/>
              <a:gdLst/>
              <a:ahLst/>
              <a:cxnLst/>
              <a:rect l="l" t="t" r="r" b="b"/>
              <a:pathLst>
                <a:path w="5589270" h="296545">
                  <a:moveTo>
                    <a:pt x="5441078" y="296130"/>
                  </a:moveTo>
                  <a:lnTo>
                    <a:pt x="141722" y="296130"/>
                  </a:lnTo>
                  <a:lnTo>
                    <a:pt x="141722" y="295088"/>
                  </a:lnTo>
                  <a:lnTo>
                    <a:pt x="96971" y="286204"/>
                  </a:lnTo>
                  <a:lnTo>
                    <a:pt x="58073" y="264807"/>
                  </a:lnTo>
                  <a:lnTo>
                    <a:pt x="27377" y="233151"/>
                  </a:lnTo>
                  <a:lnTo>
                    <a:pt x="7236" y="193486"/>
                  </a:lnTo>
                  <a:lnTo>
                    <a:pt x="0" y="148065"/>
                  </a:lnTo>
                  <a:lnTo>
                    <a:pt x="7136" y="102644"/>
                  </a:lnTo>
                  <a:lnTo>
                    <a:pt x="27077" y="62979"/>
                  </a:lnTo>
                  <a:lnTo>
                    <a:pt x="57622" y="31323"/>
                  </a:lnTo>
                  <a:lnTo>
                    <a:pt x="96571" y="9926"/>
                  </a:lnTo>
                  <a:lnTo>
                    <a:pt x="141722" y="1042"/>
                  </a:lnTo>
                  <a:lnTo>
                    <a:pt x="141722" y="0"/>
                  </a:lnTo>
                  <a:lnTo>
                    <a:pt x="5441078" y="0"/>
                  </a:lnTo>
                  <a:lnTo>
                    <a:pt x="5488080" y="7590"/>
                  </a:lnTo>
                  <a:lnTo>
                    <a:pt x="5528730" y="28695"/>
                  </a:lnTo>
                  <a:lnTo>
                    <a:pt x="5560676" y="60811"/>
                  </a:lnTo>
                  <a:lnTo>
                    <a:pt x="5581567" y="101435"/>
                  </a:lnTo>
                  <a:lnTo>
                    <a:pt x="5589054" y="148065"/>
                  </a:lnTo>
                  <a:lnTo>
                    <a:pt x="5581467" y="194695"/>
                  </a:lnTo>
                  <a:lnTo>
                    <a:pt x="5560376" y="235319"/>
                  </a:lnTo>
                  <a:lnTo>
                    <a:pt x="5528280" y="267435"/>
                  </a:lnTo>
                  <a:lnTo>
                    <a:pt x="5487680" y="288540"/>
                  </a:lnTo>
                  <a:lnTo>
                    <a:pt x="5441078" y="296130"/>
                  </a:lnTo>
                  <a:close/>
                </a:path>
              </a:pathLst>
            </a:custGeom>
            <a:solidFill>
              <a:srgbClr val="E8D5C2"/>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49" name="object 37">
              <a:extLst>
                <a:ext uri="{FF2B5EF4-FFF2-40B4-BE49-F238E27FC236}">
                  <a16:creationId xmlns:a16="http://schemas.microsoft.com/office/drawing/2014/main" id="{D04DE3EC-CB99-4C9E-AB1F-5B463DEBA60E}"/>
                </a:ext>
              </a:extLst>
            </p:cNvPr>
            <p:cNvSpPr/>
            <p:nvPr/>
          </p:nvSpPr>
          <p:spPr>
            <a:xfrm>
              <a:off x="6920399" y="4726855"/>
              <a:ext cx="290195" cy="296545"/>
            </a:xfrm>
            <a:custGeom>
              <a:avLst/>
              <a:gdLst/>
              <a:ahLst/>
              <a:cxnLst/>
              <a:rect l="l" t="t" r="r" b="b"/>
              <a:pathLst>
                <a:path w="290195" h="296545">
                  <a:moveTo>
                    <a:pt x="141896" y="296515"/>
                  </a:moveTo>
                  <a:lnTo>
                    <a:pt x="141896" y="295471"/>
                  </a:lnTo>
                  <a:lnTo>
                    <a:pt x="97090" y="286575"/>
                  </a:lnTo>
                  <a:lnTo>
                    <a:pt x="58144" y="265151"/>
                  </a:lnTo>
                  <a:lnTo>
                    <a:pt x="27411" y="233453"/>
                  </a:lnTo>
                  <a:lnTo>
                    <a:pt x="7245" y="193737"/>
                  </a:lnTo>
                  <a:lnTo>
                    <a:pt x="0" y="148257"/>
                  </a:lnTo>
                  <a:lnTo>
                    <a:pt x="7144" y="102778"/>
                  </a:lnTo>
                  <a:lnTo>
                    <a:pt x="27110" y="63061"/>
                  </a:lnTo>
                  <a:lnTo>
                    <a:pt x="57693" y="31363"/>
                  </a:lnTo>
                  <a:lnTo>
                    <a:pt x="96690" y="9939"/>
                  </a:lnTo>
                  <a:lnTo>
                    <a:pt x="141896" y="1044"/>
                  </a:lnTo>
                  <a:lnTo>
                    <a:pt x="141896" y="0"/>
                  </a:lnTo>
                  <a:lnTo>
                    <a:pt x="188956" y="7600"/>
                  </a:lnTo>
                  <a:lnTo>
                    <a:pt x="229655" y="28732"/>
                  </a:lnTo>
                  <a:lnTo>
                    <a:pt x="261640" y="60890"/>
                  </a:lnTo>
                  <a:lnTo>
                    <a:pt x="282557" y="101566"/>
                  </a:lnTo>
                  <a:lnTo>
                    <a:pt x="290053" y="148257"/>
                  </a:lnTo>
                  <a:lnTo>
                    <a:pt x="282457" y="194948"/>
                  </a:lnTo>
                  <a:lnTo>
                    <a:pt x="261340" y="235625"/>
                  </a:lnTo>
                  <a:lnTo>
                    <a:pt x="229204" y="267782"/>
                  </a:lnTo>
                  <a:lnTo>
                    <a:pt x="188555" y="288914"/>
                  </a:lnTo>
                  <a:lnTo>
                    <a:pt x="141896" y="296515"/>
                  </a:lnTo>
                  <a:close/>
                </a:path>
              </a:pathLst>
            </a:custGeom>
            <a:solidFill>
              <a:srgbClr val="AC1C17"/>
            </a:solidFill>
          </p:spPr>
          <p:txBody>
            <a:bodyPr wrap="square" lIns="0" tIns="0" rIns="0" bIns="0" rtlCol="0"/>
            <a:lstStyle/>
            <a:p>
              <a:pPr defTabSz="642915">
                <a:buClrTx/>
              </a:pPr>
              <a:endParaRPr sz="1266" kern="1200">
                <a:solidFill>
                  <a:prstClr val="black"/>
                </a:solidFill>
                <a:latin typeface="Calibri"/>
                <a:ea typeface="+mn-ea"/>
                <a:cs typeface="+mn-cs"/>
              </a:endParaRPr>
            </a:p>
          </p:txBody>
        </p:sp>
      </p:grpSp>
      <p:grpSp>
        <p:nvGrpSpPr>
          <p:cNvPr id="50" name="object 38">
            <a:extLst>
              <a:ext uri="{FF2B5EF4-FFF2-40B4-BE49-F238E27FC236}">
                <a16:creationId xmlns:a16="http://schemas.microsoft.com/office/drawing/2014/main" id="{ED26748D-0101-4E1A-984F-AA7BBC167F00}"/>
              </a:ext>
            </a:extLst>
          </p:cNvPr>
          <p:cNvGrpSpPr/>
          <p:nvPr/>
        </p:nvGrpSpPr>
        <p:grpSpPr>
          <a:xfrm>
            <a:off x="3725008" y="2899386"/>
            <a:ext cx="3929955" cy="209848"/>
            <a:chOff x="3672189" y="4123571"/>
            <a:chExt cx="5589270" cy="298450"/>
          </a:xfrm>
        </p:grpSpPr>
        <p:sp>
          <p:nvSpPr>
            <p:cNvPr id="51" name="object 39">
              <a:extLst>
                <a:ext uri="{FF2B5EF4-FFF2-40B4-BE49-F238E27FC236}">
                  <a16:creationId xmlns:a16="http://schemas.microsoft.com/office/drawing/2014/main" id="{5DF5DE2F-D42A-4F31-A344-6AC52D34114D}"/>
                </a:ext>
              </a:extLst>
            </p:cNvPr>
            <p:cNvSpPr/>
            <p:nvPr/>
          </p:nvSpPr>
          <p:spPr>
            <a:xfrm>
              <a:off x="3672189" y="4123571"/>
              <a:ext cx="5589270" cy="296545"/>
            </a:xfrm>
            <a:custGeom>
              <a:avLst/>
              <a:gdLst/>
              <a:ahLst/>
              <a:cxnLst/>
              <a:rect l="l" t="t" r="r" b="b"/>
              <a:pathLst>
                <a:path w="5589270" h="296545">
                  <a:moveTo>
                    <a:pt x="5441078" y="296130"/>
                  </a:moveTo>
                  <a:lnTo>
                    <a:pt x="141722" y="296130"/>
                  </a:lnTo>
                  <a:lnTo>
                    <a:pt x="141722" y="295088"/>
                  </a:lnTo>
                  <a:lnTo>
                    <a:pt x="96971" y="286204"/>
                  </a:lnTo>
                  <a:lnTo>
                    <a:pt x="58073" y="264807"/>
                  </a:lnTo>
                  <a:lnTo>
                    <a:pt x="27377" y="233151"/>
                  </a:lnTo>
                  <a:lnTo>
                    <a:pt x="7236" y="193486"/>
                  </a:lnTo>
                  <a:lnTo>
                    <a:pt x="0" y="148065"/>
                  </a:lnTo>
                  <a:lnTo>
                    <a:pt x="7136" y="102644"/>
                  </a:lnTo>
                  <a:lnTo>
                    <a:pt x="27077" y="62979"/>
                  </a:lnTo>
                  <a:lnTo>
                    <a:pt x="57622" y="31323"/>
                  </a:lnTo>
                  <a:lnTo>
                    <a:pt x="96571" y="9926"/>
                  </a:lnTo>
                  <a:lnTo>
                    <a:pt x="141722" y="1042"/>
                  </a:lnTo>
                  <a:lnTo>
                    <a:pt x="141722" y="0"/>
                  </a:lnTo>
                  <a:lnTo>
                    <a:pt x="5441078" y="0"/>
                  </a:lnTo>
                  <a:lnTo>
                    <a:pt x="5488080" y="7590"/>
                  </a:lnTo>
                  <a:lnTo>
                    <a:pt x="5528730" y="28695"/>
                  </a:lnTo>
                  <a:lnTo>
                    <a:pt x="5560676" y="60811"/>
                  </a:lnTo>
                  <a:lnTo>
                    <a:pt x="5581567" y="101435"/>
                  </a:lnTo>
                  <a:lnTo>
                    <a:pt x="5589054" y="148065"/>
                  </a:lnTo>
                  <a:lnTo>
                    <a:pt x="5581467" y="194695"/>
                  </a:lnTo>
                  <a:lnTo>
                    <a:pt x="5560376" y="235319"/>
                  </a:lnTo>
                  <a:lnTo>
                    <a:pt x="5528280" y="267435"/>
                  </a:lnTo>
                  <a:lnTo>
                    <a:pt x="5487680" y="288540"/>
                  </a:lnTo>
                  <a:lnTo>
                    <a:pt x="5441078" y="296130"/>
                  </a:lnTo>
                  <a:close/>
                </a:path>
              </a:pathLst>
            </a:custGeom>
            <a:solidFill>
              <a:srgbClr val="E8D5C2"/>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52" name="object 40">
              <a:extLst>
                <a:ext uri="{FF2B5EF4-FFF2-40B4-BE49-F238E27FC236}">
                  <a16:creationId xmlns:a16="http://schemas.microsoft.com/office/drawing/2014/main" id="{B51CF25C-80F0-4ECC-9F51-1A95F8C43DB6}"/>
                </a:ext>
              </a:extLst>
            </p:cNvPr>
            <p:cNvSpPr/>
            <p:nvPr/>
          </p:nvSpPr>
          <p:spPr>
            <a:xfrm>
              <a:off x="4980316" y="4123687"/>
              <a:ext cx="2231390" cy="298450"/>
            </a:xfrm>
            <a:custGeom>
              <a:avLst/>
              <a:gdLst/>
              <a:ahLst/>
              <a:cxnLst/>
              <a:rect l="l" t="t" r="r" b="b"/>
              <a:pathLst>
                <a:path w="2231390" h="298450">
                  <a:moveTo>
                    <a:pt x="2083127" y="297965"/>
                  </a:moveTo>
                  <a:lnTo>
                    <a:pt x="141894" y="297965"/>
                  </a:lnTo>
                  <a:lnTo>
                    <a:pt x="141894" y="296916"/>
                  </a:lnTo>
                  <a:lnTo>
                    <a:pt x="97089" y="287977"/>
                  </a:lnTo>
                  <a:lnTo>
                    <a:pt x="58143" y="266448"/>
                  </a:lnTo>
                  <a:lnTo>
                    <a:pt x="27410" y="234595"/>
                  </a:lnTo>
                  <a:lnTo>
                    <a:pt x="7244" y="194684"/>
                  </a:lnTo>
                  <a:lnTo>
                    <a:pt x="0" y="148982"/>
                  </a:lnTo>
                  <a:lnTo>
                    <a:pt x="7144" y="103280"/>
                  </a:lnTo>
                  <a:lnTo>
                    <a:pt x="27110" y="63370"/>
                  </a:lnTo>
                  <a:lnTo>
                    <a:pt x="57692" y="31517"/>
                  </a:lnTo>
                  <a:lnTo>
                    <a:pt x="96688" y="9988"/>
                  </a:lnTo>
                  <a:lnTo>
                    <a:pt x="141894" y="1049"/>
                  </a:lnTo>
                  <a:lnTo>
                    <a:pt x="141894" y="0"/>
                  </a:lnTo>
                  <a:lnTo>
                    <a:pt x="2083127" y="0"/>
                  </a:lnTo>
                  <a:lnTo>
                    <a:pt x="2130186" y="7637"/>
                  </a:lnTo>
                  <a:lnTo>
                    <a:pt x="2170885" y="28873"/>
                  </a:lnTo>
                  <a:lnTo>
                    <a:pt x="2202869" y="61187"/>
                  </a:lnTo>
                  <a:lnTo>
                    <a:pt x="2223786" y="102063"/>
                  </a:lnTo>
                  <a:lnTo>
                    <a:pt x="2231282" y="148982"/>
                  </a:lnTo>
                  <a:lnTo>
                    <a:pt x="2223686" y="195901"/>
                  </a:lnTo>
                  <a:lnTo>
                    <a:pt x="2202569" y="236777"/>
                  </a:lnTo>
                  <a:lnTo>
                    <a:pt x="2170434" y="269091"/>
                  </a:lnTo>
                  <a:lnTo>
                    <a:pt x="2129785" y="290327"/>
                  </a:lnTo>
                  <a:lnTo>
                    <a:pt x="2083127" y="297965"/>
                  </a:lnTo>
                  <a:close/>
                </a:path>
              </a:pathLst>
            </a:custGeom>
            <a:solidFill>
              <a:srgbClr val="ED876F"/>
            </a:solidFill>
          </p:spPr>
          <p:txBody>
            <a:bodyPr wrap="square" lIns="0" tIns="0" rIns="0" bIns="0" rtlCol="0"/>
            <a:lstStyle/>
            <a:p>
              <a:pPr defTabSz="642915">
                <a:buClrTx/>
              </a:pPr>
              <a:endParaRPr sz="1266" kern="1200">
                <a:solidFill>
                  <a:prstClr val="black"/>
                </a:solidFill>
                <a:latin typeface="Calibri"/>
                <a:ea typeface="+mn-ea"/>
                <a:cs typeface="+mn-cs"/>
              </a:endParaRPr>
            </a:p>
          </p:txBody>
        </p:sp>
      </p:grpSp>
      <p:grpSp>
        <p:nvGrpSpPr>
          <p:cNvPr id="53" name="object 41">
            <a:extLst>
              <a:ext uri="{FF2B5EF4-FFF2-40B4-BE49-F238E27FC236}">
                <a16:creationId xmlns:a16="http://schemas.microsoft.com/office/drawing/2014/main" id="{643471CC-077B-4ADC-A8E7-505D2DAA495C}"/>
              </a:ext>
            </a:extLst>
          </p:cNvPr>
          <p:cNvGrpSpPr/>
          <p:nvPr/>
        </p:nvGrpSpPr>
        <p:grpSpPr>
          <a:xfrm>
            <a:off x="3725008" y="3731947"/>
            <a:ext cx="3942457" cy="208508"/>
            <a:chOff x="3672189" y="5307657"/>
            <a:chExt cx="5607050" cy="296545"/>
          </a:xfrm>
        </p:grpSpPr>
        <p:sp>
          <p:nvSpPr>
            <p:cNvPr id="54" name="object 42">
              <a:extLst>
                <a:ext uri="{FF2B5EF4-FFF2-40B4-BE49-F238E27FC236}">
                  <a16:creationId xmlns:a16="http://schemas.microsoft.com/office/drawing/2014/main" id="{92D38F24-719D-4BDB-8699-70E812B1FA64}"/>
                </a:ext>
              </a:extLst>
            </p:cNvPr>
            <p:cNvSpPr/>
            <p:nvPr/>
          </p:nvSpPr>
          <p:spPr>
            <a:xfrm>
              <a:off x="3672189" y="5307840"/>
              <a:ext cx="5589270" cy="296545"/>
            </a:xfrm>
            <a:custGeom>
              <a:avLst/>
              <a:gdLst/>
              <a:ahLst/>
              <a:cxnLst/>
              <a:rect l="l" t="t" r="r" b="b"/>
              <a:pathLst>
                <a:path w="5589270" h="296545">
                  <a:moveTo>
                    <a:pt x="5441078" y="296130"/>
                  </a:moveTo>
                  <a:lnTo>
                    <a:pt x="141722" y="296130"/>
                  </a:lnTo>
                  <a:lnTo>
                    <a:pt x="141722" y="295088"/>
                  </a:lnTo>
                  <a:lnTo>
                    <a:pt x="96971" y="286204"/>
                  </a:lnTo>
                  <a:lnTo>
                    <a:pt x="58073" y="264807"/>
                  </a:lnTo>
                  <a:lnTo>
                    <a:pt x="27377" y="233151"/>
                  </a:lnTo>
                  <a:lnTo>
                    <a:pt x="7236" y="193486"/>
                  </a:lnTo>
                  <a:lnTo>
                    <a:pt x="0" y="148065"/>
                  </a:lnTo>
                  <a:lnTo>
                    <a:pt x="7136" y="102644"/>
                  </a:lnTo>
                  <a:lnTo>
                    <a:pt x="27077" y="62979"/>
                  </a:lnTo>
                  <a:lnTo>
                    <a:pt x="57622" y="31323"/>
                  </a:lnTo>
                  <a:lnTo>
                    <a:pt x="96571" y="9926"/>
                  </a:lnTo>
                  <a:lnTo>
                    <a:pt x="141722" y="1042"/>
                  </a:lnTo>
                  <a:lnTo>
                    <a:pt x="141722" y="0"/>
                  </a:lnTo>
                  <a:lnTo>
                    <a:pt x="5441078" y="0"/>
                  </a:lnTo>
                  <a:lnTo>
                    <a:pt x="5488080" y="7590"/>
                  </a:lnTo>
                  <a:lnTo>
                    <a:pt x="5528730" y="28695"/>
                  </a:lnTo>
                  <a:lnTo>
                    <a:pt x="5560676" y="60811"/>
                  </a:lnTo>
                  <a:lnTo>
                    <a:pt x="5581567" y="101435"/>
                  </a:lnTo>
                  <a:lnTo>
                    <a:pt x="5589054" y="148065"/>
                  </a:lnTo>
                  <a:lnTo>
                    <a:pt x="5581467" y="194695"/>
                  </a:lnTo>
                  <a:lnTo>
                    <a:pt x="5560376" y="235319"/>
                  </a:lnTo>
                  <a:lnTo>
                    <a:pt x="5528280" y="267435"/>
                  </a:lnTo>
                  <a:lnTo>
                    <a:pt x="5487680" y="288540"/>
                  </a:lnTo>
                  <a:lnTo>
                    <a:pt x="5441078" y="296130"/>
                  </a:lnTo>
                  <a:close/>
                </a:path>
              </a:pathLst>
            </a:custGeom>
            <a:solidFill>
              <a:srgbClr val="E8D5C2"/>
            </a:solidFill>
          </p:spPr>
          <p:txBody>
            <a:bodyPr wrap="square" lIns="0" tIns="0" rIns="0" bIns="0" rtlCol="0"/>
            <a:lstStyle/>
            <a:p>
              <a:pPr defTabSz="642915">
                <a:buClrTx/>
              </a:pPr>
              <a:endParaRPr sz="1266" kern="1200">
                <a:solidFill>
                  <a:prstClr val="black"/>
                </a:solidFill>
                <a:latin typeface="Calibri"/>
                <a:ea typeface="+mn-ea"/>
                <a:cs typeface="+mn-cs"/>
              </a:endParaRPr>
            </a:p>
          </p:txBody>
        </p:sp>
        <p:sp>
          <p:nvSpPr>
            <p:cNvPr id="55" name="object 43">
              <a:extLst>
                <a:ext uri="{FF2B5EF4-FFF2-40B4-BE49-F238E27FC236}">
                  <a16:creationId xmlns:a16="http://schemas.microsoft.com/office/drawing/2014/main" id="{C19D96AF-D3B7-41C6-B6DF-04020B2A8DB0}"/>
                </a:ext>
              </a:extLst>
            </p:cNvPr>
            <p:cNvSpPr/>
            <p:nvPr/>
          </p:nvSpPr>
          <p:spPr>
            <a:xfrm>
              <a:off x="6986937" y="5307657"/>
              <a:ext cx="2292350" cy="293370"/>
            </a:xfrm>
            <a:custGeom>
              <a:avLst/>
              <a:gdLst/>
              <a:ahLst/>
              <a:cxnLst/>
              <a:rect l="l" t="t" r="r" b="b"/>
              <a:pathLst>
                <a:path w="2292350" h="293370">
                  <a:moveTo>
                    <a:pt x="2143741" y="293234"/>
                  </a:moveTo>
                  <a:lnTo>
                    <a:pt x="141895" y="293234"/>
                  </a:lnTo>
                  <a:lnTo>
                    <a:pt x="141895" y="292202"/>
                  </a:lnTo>
                  <a:lnTo>
                    <a:pt x="97089" y="283405"/>
                  </a:lnTo>
                  <a:lnTo>
                    <a:pt x="58143" y="262217"/>
                  </a:lnTo>
                  <a:lnTo>
                    <a:pt x="27410" y="230870"/>
                  </a:lnTo>
                  <a:lnTo>
                    <a:pt x="7244" y="191593"/>
                  </a:lnTo>
                  <a:lnTo>
                    <a:pt x="0" y="146617"/>
                  </a:lnTo>
                  <a:lnTo>
                    <a:pt x="7144" y="101640"/>
                  </a:lnTo>
                  <a:lnTo>
                    <a:pt x="27110" y="62363"/>
                  </a:lnTo>
                  <a:lnTo>
                    <a:pt x="57692" y="31016"/>
                  </a:lnTo>
                  <a:lnTo>
                    <a:pt x="96688" y="9829"/>
                  </a:lnTo>
                  <a:lnTo>
                    <a:pt x="141895" y="1032"/>
                  </a:lnTo>
                  <a:lnTo>
                    <a:pt x="141895" y="0"/>
                  </a:lnTo>
                  <a:lnTo>
                    <a:pt x="2143741" y="0"/>
                  </a:lnTo>
                  <a:lnTo>
                    <a:pt x="2190800" y="7516"/>
                  </a:lnTo>
                  <a:lnTo>
                    <a:pt x="2231499" y="28414"/>
                  </a:lnTo>
                  <a:lnTo>
                    <a:pt x="2263484" y="60216"/>
                  </a:lnTo>
                  <a:lnTo>
                    <a:pt x="2284401" y="100443"/>
                  </a:lnTo>
                  <a:lnTo>
                    <a:pt x="2291896" y="146617"/>
                  </a:lnTo>
                  <a:lnTo>
                    <a:pt x="2284300" y="192791"/>
                  </a:lnTo>
                  <a:lnTo>
                    <a:pt x="2263183" y="233018"/>
                  </a:lnTo>
                  <a:lnTo>
                    <a:pt x="2231048" y="264819"/>
                  </a:lnTo>
                  <a:lnTo>
                    <a:pt x="2190399" y="285717"/>
                  </a:lnTo>
                  <a:lnTo>
                    <a:pt x="2143741" y="293234"/>
                  </a:lnTo>
                  <a:close/>
                </a:path>
              </a:pathLst>
            </a:custGeom>
            <a:solidFill>
              <a:srgbClr val="DF543B"/>
            </a:solidFill>
          </p:spPr>
          <p:txBody>
            <a:bodyPr wrap="square" lIns="0" tIns="0" rIns="0" bIns="0" rtlCol="0"/>
            <a:lstStyle/>
            <a:p>
              <a:pPr defTabSz="642915">
                <a:buClrTx/>
              </a:pPr>
              <a:endParaRPr sz="1266" kern="1200">
                <a:solidFill>
                  <a:prstClr val="black"/>
                </a:solidFill>
                <a:latin typeface="Calibri"/>
                <a:ea typeface="+mn-ea"/>
                <a:cs typeface="+mn-cs"/>
              </a:endParaRPr>
            </a:p>
          </p:txBody>
        </p:sp>
      </p:grpSp>
      <p:sp>
        <p:nvSpPr>
          <p:cNvPr id="56" name="Google Shape;447;p29">
            <a:extLst>
              <a:ext uri="{FF2B5EF4-FFF2-40B4-BE49-F238E27FC236}">
                <a16:creationId xmlns:a16="http://schemas.microsoft.com/office/drawing/2014/main" id="{79AB2822-9224-4C6C-A514-B3330AC55B7B}"/>
              </a:ext>
            </a:extLst>
          </p:cNvPr>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Diagramme de GANTT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8">
            <a:hlinkClick r:id="rId3" action="ppaction://hlinksldjump"/>
          </p:cNvPr>
          <p:cNvPicPr preferRelativeResize="0"/>
          <p:nvPr/>
        </p:nvPicPr>
        <p:blipFill rotWithShape="1">
          <a:blip r:embed="rId4">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383953" y="321300"/>
            <a:ext cx="48567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dirty="0"/>
              <a:t>Contexte</a:t>
            </a:r>
            <a:endParaRPr sz="2800" dirty="0"/>
          </a:p>
        </p:txBody>
      </p:sp>
      <p:pic>
        <p:nvPicPr>
          <p:cNvPr id="426" name="Google Shape;426;p28">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430" name="Google Shape;430;p28">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52" name="Google Shape;391;p28">
            <a:extLst>
              <a:ext uri="{FF2B5EF4-FFF2-40B4-BE49-F238E27FC236}">
                <a16:creationId xmlns:a16="http://schemas.microsoft.com/office/drawing/2014/main" id="{5E1E3FEF-47B5-49F2-9537-D9828CC70E81}"/>
              </a:ext>
            </a:extLst>
          </p:cNvPr>
          <p:cNvSpPr txBox="1">
            <a:spLocks/>
          </p:cNvSpPr>
          <p:nvPr/>
        </p:nvSpPr>
        <p:spPr>
          <a:xfrm>
            <a:off x="2071930" y="1285693"/>
            <a:ext cx="5665707" cy="290603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Tajawal"/>
              <a:buNone/>
              <a:defRPr sz="2300" b="0" i="0" u="none" strike="noStrike" cap="none">
                <a:solidFill>
                  <a:schemeClr val="dk2"/>
                </a:solidFill>
                <a:latin typeface="Tajawal"/>
                <a:ea typeface="Tajawal"/>
                <a:cs typeface="Tajawal"/>
                <a:sym typeface="Tajawal"/>
              </a:defRPr>
            </a:lvl1pPr>
            <a:lvl2pPr marR="0" lvl="1"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Tajawal"/>
              <a:buNone/>
              <a:defRPr sz="1600" b="0" i="0" u="none" strike="noStrike" cap="none">
                <a:solidFill>
                  <a:schemeClr val="dk1"/>
                </a:solidFill>
                <a:latin typeface="Tajawal"/>
                <a:ea typeface="Tajawal"/>
                <a:cs typeface="Tajawal"/>
                <a:sym typeface="Tajawal"/>
              </a:defRPr>
            </a:lvl9pPr>
          </a:lstStyle>
          <a:p>
            <a:pPr algn="l"/>
            <a:r>
              <a:rPr lang="fr-FR" sz="1800" dirty="0">
                <a:solidFill>
                  <a:schemeClr val="bg2"/>
                </a:solidFill>
                <a:latin typeface="Agency FB" panose="020B0503020202020204" pitchFamily="34" charset="0"/>
              </a:rPr>
              <a:t>- Nous sommes un groupe de jeunes personnes qui est passionné par les jeux vidéo, nous avons récemment jouées au Pinball et ça nous a données l’idée de créer notre propre version de jeu et le lancer sur le marché. Comme étant jeunes nous savons que notre projet demandera des financements et des fonds nous évitons a maximum de demander un prêt auprès des établissements bancaires, c’est pour cela que nous avons eu recours a une plateforme de financement participatif « ULULE ». Le monde a connu le Pinball en version physique c’est pour cela que nous cela que nous avons eu l’idée d’offrir aux amoureux de ce jeu une expérience virtuelle exceptionnelle.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3"/>
          <p:cNvSpPr txBox="1">
            <a:spLocks noGrp="1"/>
          </p:cNvSpPr>
          <p:nvPr>
            <p:ph type="title"/>
          </p:nvPr>
        </p:nvSpPr>
        <p:spPr>
          <a:xfrm>
            <a:off x="1114050" y="393425"/>
            <a:ext cx="69159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La communauté visée</a:t>
            </a:r>
            <a:endParaRPr dirty="0"/>
          </a:p>
        </p:txBody>
      </p:sp>
      <p:pic>
        <p:nvPicPr>
          <p:cNvPr id="1103" name="Google Shape;1103;p43">
            <a:hlinkClick r:id="rId3" action="ppaction://hlinksldjump"/>
          </p:cNvPr>
          <p:cNvPicPr preferRelativeResize="0"/>
          <p:nvPr/>
        </p:nvPicPr>
        <p:blipFill rotWithShape="1">
          <a:blip r:embed="rId4">
            <a:alphaModFix/>
          </a:blip>
          <a:srcRect t="465" b="475"/>
          <a:stretch/>
        </p:blipFill>
        <p:spPr>
          <a:xfrm>
            <a:off x="8446575" y="550350"/>
            <a:ext cx="265550" cy="258850"/>
          </a:xfrm>
          <a:prstGeom prst="rect">
            <a:avLst/>
          </a:prstGeom>
          <a:noFill/>
          <a:ln>
            <a:noFill/>
          </a:ln>
        </p:spPr>
      </p:pic>
      <p:pic>
        <p:nvPicPr>
          <p:cNvPr id="1104" name="Google Shape;1104;p43">
            <a:hlinkClick r:id="rId5" action="ppaction://hlinksldjump"/>
          </p:cNvPr>
          <p:cNvPicPr preferRelativeResize="0"/>
          <p:nvPr/>
        </p:nvPicPr>
        <p:blipFill rotWithShape="1">
          <a:blip r:embed="rId6">
            <a:alphaModFix/>
          </a:blip>
          <a:srcRect t="941" b="941"/>
          <a:stretch/>
        </p:blipFill>
        <p:spPr>
          <a:xfrm>
            <a:off x="237300" y="550513"/>
            <a:ext cx="294878" cy="230099"/>
          </a:xfrm>
          <a:prstGeom prst="rect">
            <a:avLst/>
          </a:prstGeom>
          <a:noFill/>
          <a:ln>
            <a:noFill/>
          </a:ln>
        </p:spPr>
      </p:pic>
      <p:pic>
        <p:nvPicPr>
          <p:cNvPr id="1105" name="Google Shape;1105;p43">
            <a:hlinkClick r:id="" action="ppaction://hlinkshowjump?jump=previousslide"/>
          </p:cNvPr>
          <p:cNvPicPr preferRelativeResize="0"/>
          <p:nvPr/>
        </p:nvPicPr>
        <p:blipFill>
          <a:blip r:embed="rId7">
            <a:alphaModFix/>
          </a:blip>
          <a:stretch>
            <a:fillRect/>
          </a:stretch>
        </p:blipFill>
        <p:spPr>
          <a:xfrm>
            <a:off x="237301" y="1181549"/>
            <a:ext cx="294875" cy="307964"/>
          </a:xfrm>
          <a:prstGeom prst="rect">
            <a:avLst/>
          </a:prstGeom>
          <a:noFill/>
          <a:ln>
            <a:noFill/>
          </a:ln>
        </p:spPr>
      </p:pic>
      <p:pic>
        <p:nvPicPr>
          <p:cNvPr id="1106" name="Google Shape;1106;p43">
            <a:hlinkClick r:id="" action="ppaction://hlinkshowjump?jump=nextslide"/>
          </p:cNvPr>
          <p:cNvPicPr preferRelativeResize="0"/>
          <p:nvPr/>
        </p:nvPicPr>
        <p:blipFill>
          <a:blip r:embed="rId7">
            <a:alphaModFix/>
          </a:blip>
          <a:stretch>
            <a:fillRect/>
          </a:stretch>
        </p:blipFill>
        <p:spPr>
          <a:xfrm flipH="1">
            <a:off x="237301" y="3724924"/>
            <a:ext cx="294875" cy="307964"/>
          </a:xfrm>
          <a:prstGeom prst="rect">
            <a:avLst/>
          </a:prstGeom>
          <a:noFill/>
          <a:ln>
            <a:noFill/>
          </a:ln>
        </p:spPr>
      </p:pic>
      <p:pic>
        <p:nvPicPr>
          <p:cNvPr id="1107" name="Google Shape;1107;p43">
            <a:hlinkClick r:id="" action="ppaction://noaction"/>
          </p:cNvPr>
          <p:cNvPicPr preferRelativeResize="0"/>
          <p:nvPr/>
        </p:nvPicPr>
        <p:blipFill rotWithShape="1">
          <a:blip r:embed="rId8">
            <a:alphaModFix/>
          </a:blip>
          <a:srcRect l="396" r="396"/>
          <a:stretch/>
        </p:blipFill>
        <p:spPr>
          <a:xfrm>
            <a:off x="228050" y="4350525"/>
            <a:ext cx="302603" cy="307950"/>
          </a:xfrm>
          <a:prstGeom prst="rect">
            <a:avLst/>
          </a:prstGeom>
          <a:noFill/>
          <a:ln>
            <a:noFill/>
          </a:ln>
        </p:spPr>
      </p:pic>
      <p:sp>
        <p:nvSpPr>
          <p:cNvPr id="1108" name="Google Shape;1108;p43">
            <a:hlinkClick r:id="rId9"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1109" name="Google Shape;1109;p43">
            <a:hlinkClick r:id="rId5"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1110" name="Google Shape;1110;p43">
            <a:hlinkClick r:id="rId10"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1111" name="Google Shape;1111;p43">
            <a:hlinkClick r:id="rId11"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sp>
        <p:nvSpPr>
          <p:cNvPr id="296" name="Rectangle 295">
            <a:extLst>
              <a:ext uri="{FF2B5EF4-FFF2-40B4-BE49-F238E27FC236}">
                <a16:creationId xmlns:a16="http://schemas.microsoft.com/office/drawing/2014/main" id="{858D0A7D-702B-4DD5-894F-914C9C6D189B}"/>
              </a:ext>
            </a:extLst>
          </p:cNvPr>
          <p:cNvSpPr/>
          <p:nvPr/>
        </p:nvSpPr>
        <p:spPr>
          <a:xfrm>
            <a:off x="1198881" y="1200310"/>
            <a:ext cx="3501598" cy="859850"/>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7" name="Freeform 51">
            <a:extLst>
              <a:ext uri="{FF2B5EF4-FFF2-40B4-BE49-F238E27FC236}">
                <a16:creationId xmlns:a16="http://schemas.microsoft.com/office/drawing/2014/main" id="{6C1A210F-9A1E-4120-B105-19935523E4B9}"/>
              </a:ext>
            </a:extLst>
          </p:cNvPr>
          <p:cNvSpPr/>
          <p:nvPr/>
        </p:nvSpPr>
        <p:spPr>
          <a:xfrm rot="16200000">
            <a:off x="4314028" y="1568000"/>
            <a:ext cx="1173754" cy="400852"/>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298" name="Rectangle 297">
            <a:extLst>
              <a:ext uri="{FF2B5EF4-FFF2-40B4-BE49-F238E27FC236}">
                <a16:creationId xmlns:a16="http://schemas.microsoft.com/office/drawing/2014/main" id="{4B4BD13E-738B-4CC7-8154-C7BB82375E7D}"/>
              </a:ext>
            </a:extLst>
          </p:cNvPr>
          <p:cNvSpPr/>
          <p:nvPr/>
        </p:nvSpPr>
        <p:spPr>
          <a:xfrm>
            <a:off x="5101331" y="1181549"/>
            <a:ext cx="3265846" cy="1173756"/>
          </a:xfrm>
          <a:prstGeom prst="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endParaRPr lang="en-US" sz="4267" dirty="0">
              <a:solidFill>
                <a:schemeClr val="tx2"/>
              </a:solidFill>
            </a:endParaRPr>
          </a:p>
        </p:txBody>
      </p:sp>
      <p:sp>
        <p:nvSpPr>
          <p:cNvPr id="299" name="Rectangle 298">
            <a:extLst>
              <a:ext uri="{FF2B5EF4-FFF2-40B4-BE49-F238E27FC236}">
                <a16:creationId xmlns:a16="http://schemas.microsoft.com/office/drawing/2014/main" id="{F7EB629B-BC00-46FF-BDCC-C90AAB3E702C}"/>
              </a:ext>
            </a:extLst>
          </p:cNvPr>
          <p:cNvSpPr/>
          <p:nvPr/>
        </p:nvSpPr>
        <p:spPr>
          <a:xfrm>
            <a:off x="6103647" y="1517362"/>
            <a:ext cx="2184132" cy="476156"/>
          </a:xfrm>
          <a:prstGeom prst="rect">
            <a:avLst/>
          </a:prstGeom>
        </p:spPr>
        <p:txBody>
          <a:bodyPr wrap="square" lIns="0" rIns="0">
            <a:spAutoFit/>
          </a:bodyPr>
          <a:lstStyle/>
          <a:p>
            <a:pPr>
              <a:lnSpc>
                <a:spcPct val="85000"/>
              </a:lnSpc>
            </a:pPr>
            <a:r>
              <a:rPr lang="en-US" sz="1467" b="1" dirty="0">
                <a:solidFill>
                  <a:schemeClr val="tx2"/>
                </a:solidFill>
              </a:rPr>
              <a:t>Les </a:t>
            </a:r>
            <a:r>
              <a:rPr lang="en-US" sz="1467" b="1" dirty="0" err="1">
                <a:solidFill>
                  <a:schemeClr val="tx2"/>
                </a:solidFill>
              </a:rPr>
              <a:t>jeunes</a:t>
            </a:r>
            <a:r>
              <a:rPr lang="en-US" sz="1467" b="1" dirty="0">
                <a:solidFill>
                  <a:schemeClr val="tx2"/>
                </a:solidFill>
              </a:rPr>
              <a:t> </a:t>
            </a:r>
            <a:r>
              <a:rPr lang="en-US" sz="1467" b="1" dirty="0" err="1">
                <a:solidFill>
                  <a:schemeClr val="tx2"/>
                </a:solidFill>
              </a:rPr>
              <a:t>agés</a:t>
            </a:r>
            <a:r>
              <a:rPr lang="en-US" sz="1467" b="1" dirty="0">
                <a:solidFill>
                  <a:schemeClr val="tx2"/>
                </a:solidFill>
              </a:rPr>
              <a:t> de 7 </a:t>
            </a:r>
            <a:r>
              <a:rPr lang="en-US" sz="1467" b="1" dirty="0" err="1">
                <a:solidFill>
                  <a:schemeClr val="tx2"/>
                </a:solidFill>
              </a:rPr>
              <a:t>ans</a:t>
            </a:r>
            <a:r>
              <a:rPr lang="en-US" sz="1467" b="1" dirty="0">
                <a:solidFill>
                  <a:schemeClr val="tx2"/>
                </a:solidFill>
              </a:rPr>
              <a:t> à 18 </a:t>
            </a:r>
            <a:r>
              <a:rPr lang="en-US" sz="1467" b="1" dirty="0" err="1">
                <a:solidFill>
                  <a:schemeClr val="tx2"/>
                </a:solidFill>
              </a:rPr>
              <a:t>ans</a:t>
            </a:r>
            <a:r>
              <a:rPr lang="en-US" sz="1467" b="1" dirty="0">
                <a:solidFill>
                  <a:schemeClr val="tx2"/>
                </a:solidFill>
              </a:rPr>
              <a:t> </a:t>
            </a:r>
          </a:p>
        </p:txBody>
      </p:sp>
      <p:sp>
        <p:nvSpPr>
          <p:cNvPr id="300" name="Rectangle 299">
            <a:extLst>
              <a:ext uri="{FF2B5EF4-FFF2-40B4-BE49-F238E27FC236}">
                <a16:creationId xmlns:a16="http://schemas.microsoft.com/office/drawing/2014/main" id="{D366A0DF-AF40-4641-835A-4A4BE14552A5}"/>
              </a:ext>
            </a:extLst>
          </p:cNvPr>
          <p:cNvSpPr/>
          <p:nvPr/>
        </p:nvSpPr>
        <p:spPr>
          <a:xfrm>
            <a:off x="1215140" y="2046101"/>
            <a:ext cx="3501598" cy="859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02" name="Rectangle 301">
            <a:extLst>
              <a:ext uri="{FF2B5EF4-FFF2-40B4-BE49-F238E27FC236}">
                <a16:creationId xmlns:a16="http://schemas.microsoft.com/office/drawing/2014/main" id="{FD26050E-79A8-40D2-9EF0-03E623C60ABF}"/>
              </a:ext>
            </a:extLst>
          </p:cNvPr>
          <p:cNvSpPr/>
          <p:nvPr/>
        </p:nvSpPr>
        <p:spPr>
          <a:xfrm>
            <a:off x="5085072" y="2352444"/>
            <a:ext cx="3265846" cy="12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endParaRPr lang="en-US" sz="4267" dirty="0">
              <a:solidFill>
                <a:schemeClr val="tx2"/>
              </a:solidFill>
            </a:endParaRPr>
          </a:p>
        </p:txBody>
      </p:sp>
      <p:sp>
        <p:nvSpPr>
          <p:cNvPr id="304" name="Rectangle 303">
            <a:extLst>
              <a:ext uri="{FF2B5EF4-FFF2-40B4-BE49-F238E27FC236}">
                <a16:creationId xmlns:a16="http://schemas.microsoft.com/office/drawing/2014/main" id="{2BE363A4-E104-44B2-95D9-3E5D262271CF}"/>
              </a:ext>
            </a:extLst>
          </p:cNvPr>
          <p:cNvSpPr/>
          <p:nvPr/>
        </p:nvSpPr>
        <p:spPr>
          <a:xfrm>
            <a:off x="6103647" y="2743488"/>
            <a:ext cx="2263530" cy="476156"/>
          </a:xfrm>
          <a:prstGeom prst="rect">
            <a:avLst/>
          </a:prstGeom>
        </p:spPr>
        <p:txBody>
          <a:bodyPr wrap="square" lIns="0" rIns="0">
            <a:spAutoFit/>
          </a:bodyPr>
          <a:lstStyle/>
          <a:p>
            <a:pPr>
              <a:lnSpc>
                <a:spcPct val="85000"/>
              </a:lnSpc>
            </a:pPr>
            <a:r>
              <a:rPr lang="en-US" sz="1467" b="1" dirty="0">
                <a:solidFill>
                  <a:schemeClr val="tx2"/>
                </a:solidFill>
              </a:rPr>
              <a:t>Les </a:t>
            </a:r>
            <a:r>
              <a:rPr lang="en-US" sz="1467" b="1" dirty="0" err="1">
                <a:solidFill>
                  <a:schemeClr val="tx2"/>
                </a:solidFill>
              </a:rPr>
              <a:t>jeunes</a:t>
            </a:r>
            <a:r>
              <a:rPr lang="en-US" sz="1467" b="1" dirty="0">
                <a:solidFill>
                  <a:schemeClr val="tx2"/>
                </a:solidFill>
              </a:rPr>
              <a:t> </a:t>
            </a:r>
            <a:r>
              <a:rPr lang="en-US" sz="1467" b="1" dirty="0" err="1">
                <a:solidFill>
                  <a:schemeClr val="tx2"/>
                </a:solidFill>
              </a:rPr>
              <a:t>agés</a:t>
            </a:r>
            <a:r>
              <a:rPr lang="en-US" sz="1467" b="1" dirty="0">
                <a:solidFill>
                  <a:schemeClr val="tx2"/>
                </a:solidFill>
              </a:rPr>
              <a:t> de 18 </a:t>
            </a:r>
            <a:r>
              <a:rPr lang="en-US" sz="1467" b="1" dirty="0" err="1">
                <a:solidFill>
                  <a:schemeClr val="tx2"/>
                </a:solidFill>
              </a:rPr>
              <a:t>ans</a:t>
            </a:r>
            <a:r>
              <a:rPr lang="en-US" sz="1467" b="1" dirty="0">
                <a:solidFill>
                  <a:schemeClr val="tx2"/>
                </a:solidFill>
              </a:rPr>
              <a:t> à 25 </a:t>
            </a:r>
            <a:r>
              <a:rPr lang="en-US" sz="1467" b="1" dirty="0" err="1">
                <a:solidFill>
                  <a:schemeClr val="tx2"/>
                </a:solidFill>
              </a:rPr>
              <a:t>ans</a:t>
            </a:r>
            <a:r>
              <a:rPr lang="en-US" sz="1467" b="1" dirty="0">
                <a:solidFill>
                  <a:schemeClr val="tx2"/>
                </a:solidFill>
              </a:rPr>
              <a:t> </a:t>
            </a:r>
          </a:p>
        </p:txBody>
      </p:sp>
      <p:sp>
        <p:nvSpPr>
          <p:cNvPr id="313" name="Freeform 50">
            <a:extLst>
              <a:ext uri="{FF2B5EF4-FFF2-40B4-BE49-F238E27FC236}">
                <a16:creationId xmlns:a16="http://schemas.microsoft.com/office/drawing/2014/main" id="{3538681D-F627-47FF-AD2E-143C51064012}"/>
              </a:ext>
            </a:extLst>
          </p:cNvPr>
          <p:cNvSpPr/>
          <p:nvPr/>
        </p:nvSpPr>
        <p:spPr>
          <a:xfrm rot="16200000">
            <a:off x="4191415" y="2585483"/>
            <a:ext cx="1435240" cy="384593"/>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bg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4" name="Rectangle 313">
            <a:extLst>
              <a:ext uri="{FF2B5EF4-FFF2-40B4-BE49-F238E27FC236}">
                <a16:creationId xmlns:a16="http://schemas.microsoft.com/office/drawing/2014/main" id="{34E1C2F6-A15E-4260-B62D-C7C60E6AEDD6}"/>
              </a:ext>
            </a:extLst>
          </p:cNvPr>
          <p:cNvSpPr/>
          <p:nvPr/>
        </p:nvSpPr>
        <p:spPr>
          <a:xfrm>
            <a:off x="1198881" y="2895502"/>
            <a:ext cx="3501598" cy="859850"/>
          </a:xfrm>
          <a:prstGeom prst="rect">
            <a:avLst/>
          </a:prstGeom>
          <a:solidFill>
            <a:srgbClr val="B135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6" name="Rectangle 315">
            <a:extLst>
              <a:ext uri="{FF2B5EF4-FFF2-40B4-BE49-F238E27FC236}">
                <a16:creationId xmlns:a16="http://schemas.microsoft.com/office/drawing/2014/main" id="{8A2971BC-DA3F-4CE7-B73E-0589839EA51B}"/>
              </a:ext>
            </a:extLst>
          </p:cNvPr>
          <p:cNvSpPr/>
          <p:nvPr/>
        </p:nvSpPr>
        <p:spPr>
          <a:xfrm>
            <a:off x="5101330" y="3511025"/>
            <a:ext cx="3265846" cy="1173756"/>
          </a:xfrm>
          <a:prstGeom prst="rect">
            <a:avLst/>
          </a:prstGeom>
          <a:solidFill>
            <a:srgbClr val="B135FD"/>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endParaRPr lang="en-US" sz="4267" dirty="0">
              <a:solidFill>
                <a:schemeClr val="accent3"/>
              </a:solidFill>
            </a:endParaRPr>
          </a:p>
        </p:txBody>
      </p:sp>
      <p:sp>
        <p:nvSpPr>
          <p:cNvPr id="317" name="Rectangle 316">
            <a:extLst>
              <a:ext uri="{FF2B5EF4-FFF2-40B4-BE49-F238E27FC236}">
                <a16:creationId xmlns:a16="http://schemas.microsoft.com/office/drawing/2014/main" id="{E3B89DB1-C2C9-47AA-9929-980A84DB95BA}"/>
              </a:ext>
            </a:extLst>
          </p:cNvPr>
          <p:cNvSpPr/>
          <p:nvPr/>
        </p:nvSpPr>
        <p:spPr>
          <a:xfrm>
            <a:off x="6166786" y="3859825"/>
            <a:ext cx="2184132" cy="476156"/>
          </a:xfrm>
          <a:prstGeom prst="rect">
            <a:avLst/>
          </a:prstGeom>
        </p:spPr>
        <p:txBody>
          <a:bodyPr wrap="square" lIns="0" rIns="0">
            <a:spAutoFit/>
          </a:bodyPr>
          <a:lstStyle/>
          <a:p>
            <a:pPr>
              <a:lnSpc>
                <a:spcPct val="85000"/>
              </a:lnSpc>
            </a:pPr>
            <a:r>
              <a:rPr lang="en-US" sz="1467" b="1" dirty="0">
                <a:solidFill>
                  <a:schemeClr val="tx2"/>
                </a:solidFill>
              </a:rPr>
              <a:t>Les </a:t>
            </a:r>
            <a:r>
              <a:rPr lang="en-US" sz="1467" b="1" dirty="0" err="1">
                <a:solidFill>
                  <a:schemeClr val="tx2"/>
                </a:solidFill>
              </a:rPr>
              <a:t>jeunes</a:t>
            </a:r>
            <a:r>
              <a:rPr lang="en-US" sz="1467" b="1" dirty="0">
                <a:solidFill>
                  <a:schemeClr val="tx2"/>
                </a:solidFill>
              </a:rPr>
              <a:t> </a:t>
            </a:r>
            <a:r>
              <a:rPr lang="en-US" sz="1467" b="1" dirty="0" err="1">
                <a:solidFill>
                  <a:schemeClr val="tx2"/>
                </a:solidFill>
              </a:rPr>
              <a:t>agés</a:t>
            </a:r>
            <a:r>
              <a:rPr lang="en-US" sz="1467" b="1" dirty="0">
                <a:solidFill>
                  <a:schemeClr val="tx2"/>
                </a:solidFill>
              </a:rPr>
              <a:t> de 25 </a:t>
            </a:r>
            <a:r>
              <a:rPr lang="en-US" sz="1467" b="1" dirty="0" err="1">
                <a:solidFill>
                  <a:schemeClr val="tx2"/>
                </a:solidFill>
              </a:rPr>
              <a:t>ans</a:t>
            </a:r>
            <a:r>
              <a:rPr lang="en-US" sz="1467" b="1" dirty="0">
                <a:solidFill>
                  <a:schemeClr val="tx2"/>
                </a:solidFill>
              </a:rPr>
              <a:t> à 40 </a:t>
            </a:r>
            <a:r>
              <a:rPr lang="en-US" sz="1467" b="1" dirty="0" err="1">
                <a:solidFill>
                  <a:schemeClr val="tx2"/>
                </a:solidFill>
              </a:rPr>
              <a:t>ans</a:t>
            </a:r>
            <a:r>
              <a:rPr lang="en-US" sz="1467" b="1" dirty="0">
                <a:solidFill>
                  <a:schemeClr val="tx2"/>
                </a:solidFill>
              </a:rPr>
              <a:t> </a:t>
            </a:r>
          </a:p>
        </p:txBody>
      </p:sp>
      <p:sp>
        <p:nvSpPr>
          <p:cNvPr id="319" name="Freeform 49">
            <a:extLst>
              <a:ext uri="{FF2B5EF4-FFF2-40B4-BE49-F238E27FC236}">
                <a16:creationId xmlns:a16="http://schemas.microsoft.com/office/drawing/2014/main" id="{89376A49-7E1E-44D8-BABF-3B1CB25A939F}"/>
              </a:ext>
            </a:extLst>
          </p:cNvPr>
          <p:cNvSpPr/>
          <p:nvPr/>
        </p:nvSpPr>
        <p:spPr>
          <a:xfrm rot="16200000">
            <a:off x="4008628" y="3568591"/>
            <a:ext cx="1784554" cy="40085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pic>
        <p:nvPicPr>
          <p:cNvPr id="3074" name="Picture 2" descr="Person Silhouette Icon Vector">
            <a:extLst>
              <a:ext uri="{FF2B5EF4-FFF2-40B4-BE49-F238E27FC236}">
                <a16:creationId xmlns:a16="http://schemas.microsoft.com/office/drawing/2014/main" id="{10CA5E72-6D9F-4A76-A3A2-18A1F4BA457C}"/>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4556" y="1426651"/>
            <a:ext cx="695864" cy="6958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FDAD121-8F8D-4A58-8B5A-C9C2DB6177EB}"/>
              </a:ext>
            </a:extLst>
          </p:cNvPr>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98578" y="2361768"/>
            <a:ext cx="592711" cy="10874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SVG &amp;gt; franchi costume homme d&amp;#39;affaire attacher - Image et icône SVG  gratuite. | SVG Silh">
            <a:extLst>
              <a:ext uri="{FF2B5EF4-FFF2-40B4-BE49-F238E27FC236}">
                <a16:creationId xmlns:a16="http://schemas.microsoft.com/office/drawing/2014/main" id="{AE5A0B87-8BFA-47BF-BA9A-9CA59015346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88" name="Picture 16" descr="Homme D&amp;#39;Affaires L&amp;#39;Homme - Images vectorielles gratuites sur Pixabay">
            <a:extLst>
              <a:ext uri="{FF2B5EF4-FFF2-40B4-BE49-F238E27FC236}">
                <a16:creationId xmlns:a16="http://schemas.microsoft.com/office/drawing/2014/main" id="{E993D711-B588-4DEE-A600-7D91C44D2379}"/>
              </a:ext>
            </a:extLst>
          </p:cNvPr>
          <p:cNvPicPr>
            <a:picLocks noChangeAspect="1" noChangeArrowheads="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06132" y="3504478"/>
            <a:ext cx="592711" cy="1185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400" fill="hold"/>
                                        <p:tgtEl>
                                          <p:spTgt spid="296"/>
                                        </p:tgtEl>
                                        <p:attrNameLst>
                                          <p:attrName>ppt_x</p:attrName>
                                        </p:attrNameLst>
                                      </p:cBhvr>
                                      <p:tavLst>
                                        <p:tav tm="0">
                                          <p:val>
                                            <p:strVal val="0-#ppt_w/2"/>
                                          </p:val>
                                        </p:tav>
                                        <p:tav tm="100000">
                                          <p:val>
                                            <p:strVal val="#ppt_x"/>
                                          </p:val>
                                        </p:tav>
                                      </p:tavLst>
                                    </p:anim>
                                    <p:anim calcmode="lin" valueType="num">
                                      <p:cBhvr additive="base">
                                        <p:cTn id="8" dur="400" fill="hold"/>
                                        <p:tgtEl>
                                          <p:spTgt spid="29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400"/>
                                  </p:stCondLst>
                                  <p:childTnLst>
                                    <p:set>
                                      <p:cBhvr>
                                        <p:cTn id="10" dur="1" fill="hold">
                                          <p:stCondLst>
                                            <p:cond delay="0"/>
                                          </p:stCondLst>
                                        </p:cTn>
                                        <p:tgtEl>
                                          <p:spTgt spid="297"/>
                                        </p:tgtEl>
                                        <p:attrNameLst>
                                          <p:attrName>style.visibility</p:attrName>
                                        </p:attrNameLst>
                                      </p:cBhvr>
                                      <p:to>
                                        <p:strVal val="visible"/>
                                      </p:to>
                                    </p:set>
                                    <p:animEffect transition="in" filter="wipe(left)">
                                      <p:cBhvr>
                                        <p:cTn id="11" dur="100"/>
                                        <p:tgtEl>
                                          <p:spTgt spid="29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circle(in)">
                                      <p:cBhvr>
                                        <p:cTn id="16" dur="2000"/>
                                        <p:tgtEl>
                                          <p:spTgt spid="298"/>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300"/>
                                        </p:tgtEl>
                                        <p:attrNameLst>
                                          <p:attrName>style.visibility</p:attrName>
                                        </p:attrNameLst>
                                      </p:cBhvr>
                                      <p:to>
                                        <p:strVal val="visible"/>
                                      </p:to>
                                    </p:set>
                                    <p:anim calcmode="lin" valueType="num">
                                      <p:cBhvr additive="base">
                                        <p:cTn id="19" dur="400" fill="hold"/>
                                        <p:tgtEl>
                                          <p:spTgt spid="300"/>
                                        </p:tgtEl>
                                        <p:attrNameLst>
                                          <p:attrName>ppt_x</p:attrName>
                                        </p:attrNameLst>
                                      </p:cBhvr>
                                      <p:tavLst>
                                        <p:tav tm="0">
                                          <p:val>
                                            <p:strVal val="0-#ppt_w/2"/>
                                          </p:val>
                                        </p:tav>
                                        <p:tav tm="100000">
                                          <p:val>
                                            <p:strVal val="#ppt_x"/>
                                          </p:val>
                                        </p:tav>
                                      </p:tavLst>
                                    </p:anim>
                                    <p:anim calcmode="lin" valueType="num">
                                      <p:cBhvr additive="base">
                                        <p:cTn id="20" dur="400" fill="hold"/>
                                        <p:tgtEl>
                                          <p:spTgt spid="30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02"/>
                                        </p:tgtEl>
                                        <p:attrNameLst>
                                          <p:attrName>style.visibility</p:attrName>
                                        </p:attrNameLst>
                                      </p:cBhvr>
                                      <p:to>
                                        <p:strVal val="visible"/>
                                      </p:to>
                                    </p:set>
                                    <p:animEffect transition="in" filter="circle(in)">
                                      <p:cBhvr>
                                        <p:cTn id="25" dur="2000"/>
                                        <p:tgtEl>
                                          <p:spTgt spid="302"/>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313"/>
                                        </p:tgtEl>
                                        <p:attrNameLst>
                                          <p:attrName>style.visibility</p:attrName>
                                        </p:attrNameLst>
                                      </p:cBhvr>
                                      <p:to>
                                        <p:strVal val="visible"/>
                                      </p:to>
                                    </p:set>
                                    <p:animEffect transition="in" filter="wipe(left)">
                                      <p:cBhvr>
                                        <p:cTn id="28" dur="100"/>
                                        <p:tgtEl>
                                          <p:spTgt spid="313"/>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314"/>
                                        </p:tgtEl>
                                        <p:attrNameLst>
                                          <p:attrName>style.visibility</p:attrName>
                                        </p:attrNameLst>
                                      </p:cBhvr>
                                      <p:to>
                                        <p:strVal val="visible"/>
                                      </p:to>
                                    </p:set>
                                    <p:anim calcmode="lin" valueType="num">
                                      <p:cBhvr additive="base">
                                        <p:cTn id="31" dur="400" fill="hold"/>
                                        <p:tgtEl>
                                          <p:spTgt spid="314"/>
                                        </p:tgtEl>
                                        <p:attrNameLst>
                                          <p:attrName>ppt_x</p:attrName>
                                        </p:attrNameLst>
                                      </p:cBhvr>
                                      <p:tavLst>
                                        <p:tav tm="0">
                                          <p:val>
                                            <p:strVal val="0-#ppt_w/2"/>
                                          </p:val>
                                        </p:tav>
                                        <p:tav tm="100000">
                                          <p:val>
                                            <p:strVal val="#ppt_x"/>
                                          </p:val>
                                        </p:tav>
                                      </p:tavLst>
                                    </p:anim>
                                    <p:anim calcmode="lin" valueType="num">
                                      <p:cBhvr additive="base">
                                        <p:cTn id="32" dur="400" fill="hold"/>
                                        <p:tgtEl>
                                          <p:spTgt spid="3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16"/>
                                        </p:tgtEl>
                                        <p:attrNameLst>
                                          <p:attrName>style.visibility</p:attrName>
                                        </p:attrNameLst>
                                      </p:cBhvr>
                                      <p:to>
                                        <p:strVal val="visible"/>
                                      </p:to>
                                    </p:set>
                                    <p:animEffect transition="in" filter="circle(in)">
                                      <p:cBhvr>
                                        <p:cTn id="37" dur="2000"/>
                                        <p:tgtEl>
                                          <p:spTgt spid="31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319"/>
                                        </p:tgtEl>
                                        <p:attrNameLst>
                                          <p:attrName>style.visibility</p:attrName>
                                        </p:attrNameLst>
                                      </p:cBhvr>
                                      <p:to>
                                        <p:strVal val="visible"/>
                                      </p:to>
                                    </p:set>
                                    <p:animEffect transition="in" filter="wipe(left)">
                                      <p:cBhvr>
                                        <p:cTn id="40" dur="1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P spid="297" grpId="0" animBg="1"/>
      <p:bldP spid="298" grpId="0" animBg="1"/>
      <p:bldP spid="300" grpId="0" animBg="1"/>
      <p:bldP spid="302" grpId="0" animBg="1"/>
      <p:bldP spid="313" grpId="0" animBg="1"/>
      <p:bldP spid="314" grpId="0" animBg="1"/>
      <p:bldP spid="316" grpId="0" animBg="1"/>
      <p:bldP spid="3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2" name="ZoneTexte 1">
            <a:extLst>
              <a:ext uri="{FF2B5EF4-FFF2-40B4-BE49-F238E27FC236}">
                <a16:creationId xmlns:a16="http://schemas.microsoft.com/office/drawing/2014/main" id="{669C187F-2C0C-440D-A0A9-1728C5491D05}"/>
              </a:ext>
            </a:extLst>
          </p:cNvPr>
          <p:cNvSpPr txBox="1"/>
          <p:nvPr/>
        </p:nvSpPr>
        <p:spPr>
          <a:xfrm>
            <a:off x="3567534" y="2707203"/>
            <a:ext cx="2967643" cy="523220"/>
          </a:xfrm>
          <a:prstGeom prst="rect">
            <a:avLst/>
          </a:prstGeom>
          <a:noFill/>
        </p:spPr>
        <p:txBody>
          <a:bodyPr wrap="square" rtlCol="0">
            <a:spAutoFit/>
          </a:bodyPr>
          <a:lstStyle/>
          <a:p>
            <a:r>
              <a:rPr lang="fr-FR" dirty="0">
                <a:solidFill>
                  <a:schemeClr val="tx2"/>
                </a:solidFill>
                <a:hlinkClick r:id="rId3" action="ppaction://hlinkfile">
                  <a:extLst>
                    <a:ext uri="{A12FA001-AC4F-418D-AE19-62706E023703}">
                      <ahyp:hlinkClr xmlns:ahyp="http://schemas.microsoft.com/office/drawing/2018/hyperlinkcolor" val="tx"/>
                    </a:ext>
                  </a:extLst>
                </a:hlinkClick>
              </a:rPr>
              <a:t>..\Downloads\Cahier de charges.docx</a:t>
            </a:r>
            <a:endParaRPr lang="fr-FR" dirty="0">
              <a:solidFill>
                <a:schemeClr val="tx2"/>
              </a:solidFill>
            </a:endParaRPr>
          </a:p>
        </p:txBody>
      </p:sp>
      <p:pic>
        <p:nvPicPr>
          <p:cNvPr id="389" name="Google Shape;389;p28">
            <a:hlinkClick r:id="rId4" action="ppaction://hlinksldjump"/>
          </p:cNvPr>
          <p:cNvPicPr preferRelativeResize="0"/>
          <p:nvPr/>
        </p:nvPicPr>
        <p:blipFill rotWithShape="1">
          <a:blip r:embed="rId5">
            <a:alphaModFix/>
          </a:blip>
          <a:srcRect t="465" b="475"/>
          <a:stretch/>
        </p:blipFill>
        <p:spPr>
          <a:xfrm>
            <a:off x="7472087" y="478225"/>
            <a:ext cx="265550" cy="258850"/>
          </a:xfrm>
          <a:prstGeom prst="rect">
            <a:avLst/>
          </a:prstGeom>
          <a:noFill/>
          <a:ln>
            <a:noFill/>
          </a:ln>
        </p:spPr>
      </p:pic>
      <p:sp>
        <p:nvSpPr>
          <p:cNvPr id="390" name="Google Shape;390;p28"/>
          <p:cNvSpPr txBox="1">
            <a:spLocks noGrp="1"/>
          </p:cNvSpPr>
          <p:nvPr>
            <p:ph type="title"/>
          </p:nvPr>
        </p:nvSpPr>
        <p:spPr>
          <a:xfrm>
            <a:off x="2383953" y="321300"/>
            <a:ext cx="48567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dirty="0"/>
              <a:t>Cahier de charge </a:t>
            </a:r>
            <a:endParaRPr sz="2800" dirty="0"/>
          </a:p>
        </p:txBody>
      </p:sp>
      <p:pic>
        <p:nvPicPr>
          <p:cNvPr id="426" name="Google Shape;426;p28">
            <a:hlinkClick r:id="rId6" action="ppaction://hlinksldjump"/>
          </p:cNvPr>
          <p:cNvPicPr preferRelativeResize="0"/>
          <p:nvPr/>
        </p:nvPicPr>
        <p:blipFill rotWithShape="1">
          <a:blip r:embed="rId7">
            <a:alphaModFix/>
          </a:blip>
          <a:srcRect t="941" b="941"/>
          <a:stretch/>
        </p:blipFill>
        <p:spPr>
          <a:xfrm>
            <a:off x="237300" y="550513"/>
            <a:ext cx="294878" cy="230099"/>
          </a:xfrm>
          <a:prstGeom prst="rect">
            <a:avLst/>
          </a:prstGeom>
          <a:noFill/>
          <a:ln>
            <a:noFill/>
          </a:ln>
        </p:spPr>
      </p:pic>
      <p:pic>
        <p:nvPicPr>
          <p:cNvPr id="427" name="Google Shape;427;p28">
            <a:hlinkClick r:id="" action="ppaction://hlinkshowjump?jump=previousslide"/>
          </p:cNvPr>
          <p:cNvPicPr preferRelativeResize="0"/>
          <p:nvPr/>
        </p:nvPicPr>
        <p:blipFill>
          <a:blip r:embed="rId8">
            <a:alphaModFix/>
          </a:blip>
          <a:stretch>
            <a:fillRect/>
          </a:stretch>
        </p:blipFill>
        <p:spPr>
          <a:xfrm>
            <a:off x="237301" y="1181549"/>
            <a:ext cx="294875" cy="307964"/>
          </a:xfrm>
          <a:prstGeom prst="rect">
            <a:avLst/>
          </a:prstGeom>
          <a:noFill/>
          <a:ln>
            <a:noFill/>
          </a:ln>
        </p:spPr>
      </p:pic>
      <p:pic>
        <p:nvPicPr>
          <p:cNvPr id="428" name="Google Shape;428;p28">
            <a:hlinkClick r:id="" action="ppaction://hlinkshowjump?jump=nextslide"/>
          </p:cNvPr>
          <p:cNvPicPr preferRelativeResize="0"/>
          <p:nvPr/>
        </p:nvPicPr>
        <p:blipFill>
          <a:blip r:embed="rId8">
            <a:alphaModFix/>
          </a:blip>
          <a:stretch>
            <a:fillRect/>
          </a:stretch>
        </p:blipFill>
        <p:spPr>
          <a:xfrm flipH="1">
            <a:off x="237301" y="3724924"/>
            <a:ext cx="294875" cy="307964"/>
          </a:xfrm>
          <a:prstGeom prst="rect">
            <a:avLst/>
          </a:prstGeom>
          <a:noFill/>
          <a:ln>
            <a:noFill/>
          </a:ln>
        </p:spPr>
      </p:pic>
      <p:pic>
        <p:nvPicPr>
          <p:cNvPr id="429" name="Google Shape;429;p28">
            <a:hlinkClick r:id="" action="ppaction://noaction"/>
          </p:cNvPr>
          <p:cNvPicPr preferRelativeResize="0"/>
          <p:nvPr/>
        </p:nvPicPr>
        <p:blipFill rotWithShape="1">
          <a:blip r:embed="rId9">
            <a:alphaModFix/>
          </a:blip>
          <a:srcRect l="396" r="396"/>
          <a:stretch/>
        </p:blipFill>
        <p:spPr>
          <a:xfrm>
            <a:off x="228050" y="4350525"/>
            <a:ext cx="302603" cy="307950"/>
          </a:xfrm>
          <a:prstGeom prst="rect">
            <a:avLst/>
          </a:prstGeom>
          <a:noFill/>
          <a:ln>
            <a:noFill/>
          </a:ln>
        </p:spPr>
      </p:pic>
      <p:sp>
        <p:nvSpPr>
          <p:cNvPr id="430" name="Google Shape;430;p28">
            <a:hlinkClick r:id="rId10" action="ppaction://hlinksldjump"/>
          </p:cNvPr>
          <p:cNvSpPr/>
          <p:nvPr/>
        </p:nvSpPr>
        <p:spPr>
          <a:xfrm>
            <a:off x="125400" y="17143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01</a:t>
            </a:r>
            <a:endParaRPr sz="1800" b="1">
              <a:solidFill>
                <a:schemeClr val="dk1"/>
              </a:solidFill>
              <a:latin typeface="Raleway"/>
              <a:ea typeface="Raleway"/>
              <a:cs typeface="Raleway"/>
              <a:sym typeface="Raleway"/>
            </a:endParaRPr>
          </a:p>
        </p:txBody>
      </p:sp>
      <p:sp>
        <p:nvSpPr>
          <p:cNvPr id="431" name="Google Shape;431;p28">
            <a:hlinkClick r:id="rId6" action="ppaction://hlinksldjump"/>
          </p:cNvPr>
          <p:cNvSpPr/>
          <p:nvPr/>
        </p:nvSpPr>
        <p:spPr>
          <a:xfrm>
            <a:off x="125400" y="222616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02</a:t>
            </a:r>
            <a:endParaRPr sz="1800" b="1">
              <a:solidFill>
                <a:schemeClr val="dk1"/>
              </a:solidFill>
              <a:latin typeface="Raleway"/>
              <a:ea typeface="Raleway"/>
              <a:cs typeface="Raleway"/>
              <a:sym typeface="Raleway"/>
            </a:endParaRPr>
          </a:p>
        </p:txBody>
      </p:sp>
      <p:sp>
        <p:nvSpPr>
          <p:cNvPr id="432" name="Google Shape;432;p28">
            <a:hlinkClick r:id="rId11" action="ppaction://hlinksldjump"/>
          </p:cNvPr>
          <p:cNvSpPr/>
          <p:nvPr/>
        </p:nvSpPr>
        <p:spPr>
          <a:xfrm>
            <a:off x="125400" y="2738713"/>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03</a:t>
            </a:r>
            <a:endParaRPr sz="1800" b="1">
              <a:solidFill>
                <a:schemeClr val="dk1"/>
              </a:solidFill>
              <a:latin typeface="Raleway"/>
              <a:ea typeface="Raleway"/>
              <a:cs typeface="Raleway"/>
              <a:sym typeface="Raleway"/>
            </a:endParaRPr>
          </a:p>
        </p:txBody>
      </p:sp>
      <p:sp>
        <p:nvSpPr>
          <p:cNvPr id="433" name="Google Shape;433;p28">
            <a:hlinkClick r:id="rId12" action="ppaction://hlinksldjump"/>
          </p:cNvPr>
          <p:cNvSpPr/>
          <p:nvPr/>
        </p:nvSpPr>
        <p:spPr>
          <a:xfrm>
            <a:off x="125400" y="3251288"/>
            <a:ext cx="507900" cy="23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a:solidFill>
                  <a:schemeClr val="dk1"/>
                </a:solidFill>
                <a:latin typeface="Raleway"/>
                <a:ea typeface="Raleway"/>
                <a:cs typeface="Raleway"/>
                <a:sym typeface="Raleway"/>
              </a:rPr>
              <a:t>04</a:t>
            </a:r>
            <a:endParaRPr sz="1800" b="1">
              <a:solidFill>
                <a:schemeClr val="dk1"/>
              </a:solidFill>
              <a:latin typeface="Raleway"/>
              <a:ea typeface="Raleway"/>
              <a:cs typeface="Raleway"/>
              <a:sym typeface="Raleway"/>
            </a:endParaRPr>
          </a:p>
        </p:txBody>
      </p:sp>
      <p:grpSp>
        <p:nvGrpSpPr>
          <p:cNvPr id="13" name="Google Shape;1331;p50">
            <a:extLst>
              <a:ext uri="{FF2B5EF4-FFF2-40B4-BE49-F238E27FC236}">
                <a16:creationId xmlns:a16="http://schemas.microsoft.com/office/drawing/2014/main" id="{D6639A2D-A5CC-430D-B8AB-23F434083374}"/>
              </a:ext>
            </a:extLst>
          </p:cNvPr>
          <p:cNvGrpSpPr/>
          <p:nvPr/>
        </p:nvGrpSpPr>
        <p:grpSpPr>
          <a:xfrm>
            <a:off x="3353715" y="1867907"/>
            <a:ext cx="3096153" cy="2358117"/>
            <a:chOff x="720010" y="1419647"/>
            <a:chExt cx="4021500" cy="3062887"/>
          </a:xfrm>
        </p:grpSpPr>
        <p:sp>
          <p:nvSpPr>
            <p:cNvPr id="14" name="Google Shape;1332;p50">
              <a:extLst>
                <a:ext uri="{FF2B5EF4-FFF2-40B4-BE49-F238E27FC236}">
                  <a16:creationId xmlns:a16="http://schemas.microsoft.com/office/drawing/2014/main" id="{1A8C79CA-7EF4-480D-A3F8-42BC10ED6889}"/>
                </a:ext>
              </a:extLst>
            </p:cNvPr>
            <p:cNvSpPr/>
            <p:nvPr/>
          </p:nvSpPr>
          <p:spPr>
            <a:xfrm>
              <a:off x="720010" y="1419647"/>
              <a:ext cx="4021500" cy="2544300"/>
            </a:xfrm>
            <a:prstGeom prst="roundRect">
              <a:avLst>
                <a:gd name="adj" fmla="val 3857"/>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3;p50">
              <a:extLst>
                <a:ext uri="{FF2B5EF4-FFF2-40B4-BE49-F238E27FC236}">
                  <a16:creationId xmlns:a16="http://schemas.microsoft.com/office/drawing/2014/main" id="{1970667F-E92B-470C-AF3F-C98714B4ECAB}"/>
                </a:ext>
              </a:extLst>
            </p:cNvPr>
            <p:cNvSpPr/>
            <p:nvPr/>
          </p:nvSpPr>
          <p:spPr>
            <a:xfrm>
              <a:off x="747353" y="1447364"/>
              <a:ext cx="3966900" cy="2488800"/>
            </a:xfrm>
            <a:prstGeom prst="roundRect">
              <a:avLst>
                <a:gd name="adj" fmla="val 3282"/>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4;p50">
              <a:extLst>
                <a:ext uri="{FF2B5EF4-FFF2-40B4-BE49-F238E27FC236}">
                  <a16:creationId xmlns:a16="http://schemas.microsoft.com/office/drawing/2014/main" id="{D35B6A20-9D80-4900-8E26-ECAE0FB43B19}"/>
                </a:ext>
              </a:extLst>
            </p:cNvPr>
            <p:cNvSpPr/>
            <p:nvPr/>
          </p:nvSpPr>
          <p:spPr>
            <a:xfrm>
              <a:off x="858158" y="1548119"/>
              <a:ext cx="3748500" cy="2285700"/>
            </a:xfrm>
            <a:prstGeom prst="rect">
              <a:avLst/>
            </a:prstGeom>
            <a:noFill/>
            <a:ln w="19050"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5;p50">
              <a:extLst>
                <a:ext uri="{FF2B5EF4-FFF2-40B4-BE49-F238E27FC236}">
                  <a16:creationId xmlns:a16="http://schemas.microsoft.com/office/drawing/2014/main" id="{AED8D801-111F-46C8-BEF1-5EB96C1D25D0}"/>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18" name="Google Shape;1336;p50">
              <a:extLst>
                <a:ext uri="{FF2B5EF4-FFF2-40B4-BE49-F238E27FC236}">
                  <a16:creationId xmlns:a16="http://schemas.microsoft.com/office/drawing/2014/main" id="{1718550A-1C13-4DC7-9779-9955902BF655}"/>
                </a:ext>
              </a:extLst>
            </p:cNvPr>
            <p:cNvCxnSpPr/>
            <p:nvPr/>
          </p:nvCxnSpPr>
          <p:spPr>
            <a:xfrm>
              <a:off x="2057250" y="4433452"/>
              <a:ext cx="1353300" cy="0"/>
            </a:xfrm>
            <a:prstGeom prst="straightConnector1">
              <a:avLst/>
            </a:prstGeom>
            <a:noFill/>
            <a:ln w="19050" cap="flat" cmpd="sng">
              <a:solidFill>
                <a:schemeClr val="hlink"/>
              </a:solidFill>
              <a:prstDash val="solid"/>
              <a:round/>
              <a:headEnd type="none" w="med" len="med"/>
              <a:tailEnd type="none" w="med" len="med"/>
            </a:ln>
          </p:spPr>
        </p:cxnSp>
      </p:grpSp>
      <p:pic>
        <p:nvPicPr>
          <p:cNvPr id="2050" name="Picture 2" descr="Microsoft Word — Wikipédia">
            <a:extLst>
              <a:ext uri="{FF2B5EF4-FFF2-40B4-BE49-F238E27FC236}">
                <a16:creationId xmlns:a16="http://schemas.microsoft.com/office/drawing/2014/main" id="{0D280082-32AB-40B2-B46A-4B6E387864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40028" y="2046333"/>
            <a:ext cx="557712" cy="518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57521"/>
      </p:ext>
    </p:extLst>
  </p:cSld>
  <p:clrMapOvr>
    <a:masterClrMapping/>
  </p:clrMapOvr>
</p:sld>
</file>

<file path=ppt/theme/theme1.xml><?xml version="1.0" encoding="utf-8"?>
<a:theme xmlns:a="http://schemas.openxmlformats.org/drawingml/2006/main" name="Cute Lovely Interface by Slidesgo">
  <a:themeElements>
    <a:clrScheme name="Simple Light">
      <a:dk1>
        <a:srgbClr val="7376EC"/>
      </a:dk1>
      <a:lt1>
        <a:srgbClr val="CBCDF7"/>
      </a:lt1>
      <a:dk2>
        <a:srgbClr val="595959"/>
      </a:dk2>
      <a:lt2>
        <a:srgbClr val="FFFFFF"/>
      </a:lt2>
      <a:accent1>
        <a:srgbClr val="FFCCC2"/>
      </a:accent1>
      <a:accent2>
        <a:srgbClr val="7376EC"/>
      </a:accent2>
      <a:accent3>
        <a:srgbClr val="FFFFFF"/>
      </a:accent3>
      <a:accent4>
        <a:srgbClr val="FFCCC2"/>
      </a:accent4>
      <a:accent5>
        <a:srgbClr val="7376EC"/>
      </a:accent5>
      <a:accent6>
        <a:srgbClr val="FFFFFF"/>
      </a:accent6>
      <a:hlink>
        <a:srgbClr val="7376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897</Words>
  <Application>Microsoft Office PowerPoint</Application>
  <PresentationFormat>Affichage à l'écran (16:9)</PresentationFormat>
  <Paragraphs>324</Paragraphs>
  <Slides>37</Slides>
  <Notes>37</Notes>
  <HiddenSlides>0</HiddenSlides>
  <MMClips>1</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37</vt:i4>
      </vt:variant>
    </vt:vector>
  </HeadingPairs>
  <TitlesOfParts>
    <vt:vector size="55" baseType="lpstr">
      <vt:lpstr>Raleway Thin</vt:lpstr>
      <vt:lpstr>Aharoni</vt:lpstr>
      <vt:lpstr>Bebas Neue</vt:lpstr>
      <vt:lpstr>Arial Black</vt:lpstr>
      <vt:lpstr>Roboto Condensed Light</vt:lpstr>
      <vt:lpstr>Josefin Sans</vt:lpstr>
      <vt:lpstr>Livvic</vt:lpstr>
      <vt:lpstr>Agency FB</vt:lpstr>
      <vt:lpstr>Noto Sans</vt:lpstr>
      <vt:lpstr>Verdana</vt:lpstr>
      <vt:lpstr>Open Sans</vt:lpstr>
      <vt:lpstr>Calibri</vt:lpstr>
      <vt:lpstr>Wingdings</vt:lpstr>
      <vt:lpstr>Lato</vt:lpstr>
      <vt:lpstr>Raleway</vt:lpstr>
      <vt:lpstr>Arial</vt:lpstr>
      <vt:lpstr>Tajawal</vt:lpstr>
      <vt:lpstr>Cute Lovely Interface by Slidesgo</vt:lpstr>
      <vt:lpstr>YNOV FLIPPER</vt:lpstr>
      <vt:lpstr>Présentation</vt:lpstr>
      <vt:lpstr>Introduction</vt:lpstr>
      <vt:lpstr>Sommaire</vt:lpstr>
      <vt:lpstr>I.  Présentation du Projet</vt:lpstr>
      <vt:lpstr>Diagramme de GANTT</vt:lpstr>
      <vt:lpstr>Contexte</vt:lpstr>
      <vt:lpstr>La communauté visée</vt:lpstr>
      <vt:lpstr>Cahier de charge </vt:lpstr>
      <vt:lpstr>II.  Fonctionnalitées du jeu</vt:lpstr>
      <vt:lpstr>Avantage de Unity </vt:lpstr>
      <vt:lpstr>Inconvénient  de Unity </vt:lpstr>
      <vt:lpstr>Les technologies utilisées </vt:lpstr>
      <vt:lpstr>III.  Analyse du Projet</vt:lpstr>
      <vt:lpstr>Crowdfunding</vt:lpstr>
      <vt:lpstr>Crowdfunding</vt:lpstr>
      <vt:lpstr>Crowdfunding</vt:lpstr>
      <vt:lpstr>Crowdfunding</vt:lpstr>
      <vt:lpstr>Le ROI ( Retour en investissement )</vt:lpstr>
      <vt:lpstr>TCO (cout total de possession)</vt:lpstr>
      <vt:lpstr>Conception </vt:lpstr>
      <vt:lpstr>Plannification</vt:lpstr>
      <vt:lpstr>WBS</vt:lpstr>
      <vt:lpstr>Présentation PowerPoint</vt:lpstr>
      <vt:lpstr>Types de risques</vt:lpstr>
      <vt:lpstr>Risques Techniques</vt:lpstr>
      <vt:lpstr>Risques Financiers</vt:lpstr>
      <vt:lpstr>Risques juridiques</vt:lpstr>
      <vt:lpstr>Risques Organisationnels</vt:lpstr>
      <vt:lpstr>Comité de Pilotage </vt:lpstr>
      <vt:lpstr>Matrice de criticité</vt:lpstr>
      <vt:lpstr>IV.  Améliorations Possibles</vt:lpstr>
      <vt:lpstr>Améliorations Possibles</vt:lpstr>
      <vt:lpstr>V.   Conclusion</vt:lpstr>
      <vt:lpstr>Conclusion pour la partie finacement</vt:lpstr>
      <vt:lpstr>Présentation PowerPoint</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YNOV FLIPPER</dc:title>
  <dc:creator>Cyber_Se 01</dc:creator>
  <cp:lastModifiedBy>Anas Wakif</cp:lastModifiedBy>
  <cp:revision>59</cp:revision>
  <dcterms:modified xsi:type="dcterms:W3CDTF">2021-06-04T00:48:00Z</dcterms:modified>
</cp:coreProperties>
</file>